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2" r:id="rId5"/>
    <p:sldMasterId id="2147483660" r:id="rId6"/>
  </p:sldMasterIdLst>
  <p:notesMasterIdLst>
    <p:notesMasterId r:id="rId30"/>
  </p:notesMasterIdLst>
  <p:sldIdLst>
    <p:sldId id="269" r:id="rId7"/>
    <p:sldId id="272" r:id="rId8"/>
    <p:sldId id="349" r:id="rId9"/>
    <p:sldId id="317" r:id="rId10"/>
    <p:sldId id="399" r:id="rId11"/>
    <p:sldId id="400" r:id="rId12"/>
    <p:sldId id="355" r:id="rId13"/>
    <p:sldId id="310" r:id="rId14"/>
    <p:sldId id="311" r:id="rId15"/>
    <p:sldId id="384" r:id="rId16"/>
    <p:sldId id="326" r:id="rId17"/>
    <p:sldId id="385" r:id="rId18"/>
    <p:sldId id="387" r:id="rId19"/>
    <p:sldId id="281" r:id="rId20"/>
    <p:sldId id="337" r:id="rId21"/>
    <p:sldId id="289" r:id="rId22"/>
    <p:sldId id="390" r:id="rId23"/>
    <p:sldId id="388" r:id="rId24"/>
    <p:sldId id="291" r:id="rId25"/>
    <p:sldId id="391" r:id="rId26"/>
    <p:sldId id="392" r:id="rId27"/>
    <p:sldId id="396" r:id="rId28"/>
    <p:sldId id="293" r:id="rId29"/>
  </p:sldIdLst>
  <p:sldSz cx="8640763" cy="6483350"/>
  <p:notesSz cx="6858000" cy="9144000"/>
  <p:defaultTextStyle>
    <a:defPPr>
      <a:defRPr lang="en-US"/>
    </a:defPPr>
    <a:lvl1pPr marL="0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2100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641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2962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283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60499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5925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246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456798" algn="l" defTabSz="43210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2">
          <p15:clr>
            <a:srgbClr val="A4A3A4"/>
          </p15:clr>
        </p15:guide>
        <p15:guide id="2" pos="272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113D623-D3FE-44FE-B728-3A6AD89C1C23}" v="2" dt="2020-08-05T14:56:19.8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33" autoAdjust="0"/>
    <p:restoredTop sz="94660"/>
  </p:normalViewPr>
  <p:slideViewPr>
    <p:cSldViewPr snapToGrid="0" snapToObjects="1">
      <p:cViewPr varScale="1">
        <p:scale>
          <a:sx n="90" d="100"/>
          <a:sy n="90" d="100"/>
        </p:scale>
        <p:origin x="1554" y="66"/>
      </p:cViewPr>
      <p:guideLst>
        <p:guide orient="horz" pos="2042"/>
        <p:guide pos="272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5/10/relationships/revisionInfo" Target="revisionInfo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a Lishkova" userId="5d2acb0a-d590-47e4-aff9-a5d4d88e08da" providerId="ADAL" clId="{F113D623-D3FE-44FE-B728-3A6AD89C1C23}"/>
    <pc:docChg chg="undo redo custSel addSld delSld modSld">
      <pc:chgData name="Yana Lishkova" userId="5d2acb0a-d590-47e4-aff9-a5d4d88e08da" providerId="ADAL" clId="{F113D623-D3FE-44FE-B728-3A6AD89C1C23}" dt="2020-08-05T15:00:28.600" v="165" actId="47"/>
      <pc:docMkLst>
        <pc:docMk/>
      </pc:docMkLst>
      <pc:sldChg chg="add del">
        <pc:chgData name="Yana Lishkova" userId="5d2acb0a-d590-47e4-aff9-a5d4d88e08da" providerId="ADAL" clId="{F113D623-D3FE-44FE-B728-3A6AD89C1C23}" dt="2020-08-05T14:53:42.464" v="69" actId="47"/>
        <pc:sldMkLst>
          <pc:docMk/>
          <pc:sldMk cId="4159246793" sldId="284"/>
        </pc:sldMkLst>
      </pc:sldChg>
      <pc:sldChg chg="add del">
        <pc:chgData name="Yana Lishkova" userId="5d2acb0a-d590-47e4-aff9-a5d4d88e08da" providerId="ADAL" clId="{F113D623-D3FE-44FE-B728-3A6AD89C1C23}" dt="2020-08-05T14:53:30.373" v="65" actId="47"/>
        <pc:sldMkLst>
          <pc:docMk/>
          <pc:sldMk cId="3118606393" sldId="290"/>
        </pc:sldMkLst>
      </pc:sldChg>
      <pc:sldChg chg="add del">
        <pc:chgData name="Yana Lishkova" userId="5d2acb0a-d590-47e4-aff9-a5d4d88e08da" providerId="ADAL" clId="{F113D623-D3FE-44FE-B728-3A6AD89C1C23}" dt="2020-08-05T14:53:22.266" v="63" actId="47"/>
        <pc:sldMkLst>
          <pc:docMk/>
          <pc:sldMk cId="766652696" sldId="292"/>
        </pc:sldMkLst>
      </pc:sldChg>
      <pc:sldChg chg="del">
        <pc:chgData name="Yana Lishkova" userId="5d2acb0a-d590-47e4-aff9-a5d4d88e08da" providerId="ADAL" clId="{F113D623-D3FE-44FE-B728-3A6AD89C1C23}" dt="2020-08-05T14:50:11.216" v="0" actId="47"/>
        <pc:sldMkLst>
          <pc:docMk/>
          <pc:sldMk cId="3646350148" sldId="295"/>
        </pc:sldMkLst>
      </pc:sldChg>
      <pc:sldChg chg="del">
        <pc:chgData name="Yana Lishkova" userId="5d2acb0a-d590-47e4-aff9-a5d4d88e08da" providerId="ADAL" clId="{F113D623-D3FE-44FE-B728-3A6AD89C1C23}" dt="2020-08-05T15:00:28.600" v="165" actId="47"/>
        <pc:sldMkLst>
          <pc:docMk/>
          <pc:sldMk cId="3030790698" sldId="305"/>
        </pc:sldMkLst>
      </pc:sldChg>
      <pc:sldChg chg="addSp modSp add del mod">
        <pc:chgData name="Yana Lishkova" userId="5d2acb0a-d590-47e4-aff9-a5d4d88e08da" providerId="ADAL" clId="{F113D623-D3FE-44FE-B728-3A6AD89C1C23}" dt="2020-08-05T15:00:11.649" v="163" actId="20577"/>
        <pc:sldMkLst>
          <pc:docMk/>
          <pc:sldMk cId="283208420" sldId="310"/>
        </pc:sldMkLst>
        <pc:spChg chg="add">
          <ac:chgData name="Yana Lishkova" userId="5d2acb0a-d590-47e4-aff9-a5d4d88e08da" providerId="ADAL" clId="{F113D623-D3FE-44FE-B728-3A6AD89C1C23}" dt="2020-08-05T15:00:04.198" v="158" actId="22"/>
          <ac:spMkLst>
            <pc:docMk/>
            <pc:sldMk cId="283208420" sldId="310"/>
            <ac:spMk id="3" creationId="{6946861B-D672-4113-8AC5-CA956E974A8D}"/>
          </ac:spMkLst>
        </pc:spChg>
        <pc:spChg chg="mod">
          <ac:chgData name="Yana Lishkova" userId="5d2acb0a-d590-47e4-aff9-a5d4d88e08da" providerId="ADAL" clId="{F113D623-D3FE-44FE-B728-3A6AD89C1C23}" dt="2020-08-05T15:00:11.649" v="163" actId="20577"/>
          <ac:spMkLst>
            <pc:docMk/>
            <pc:sldMk cId="283208420" sldId="310"/>
            <ac:spMk id="5" creationId="{694D7A8E-7D99-40D4-A86B-047CB9219142}"/>
          </ac:spMkLst>
        </pc:spChg>
      </pc:sldChg>
      <pc:sldChg chg="del">
        <pc:chgData name="Yana Lishkova" userId="5d2acb0a-d590-47e4-aff9-a5d4d88e08da" providerId="ADAL" clId="{F113D623-D3FE-44FE-B728-3A6AD89C1C23}" dt="2020-08-05T14:50:47.610" v="9" actId="47"/>
        <pc:sldMkLst>
          <pc:docMk/>
          <pc:sldMk cId="3509594177" sldId="316"/>
        </pc:sldMkLst>
      </pc:sldChg>
      <pc:sldChg chg="add del">
        <pc:chgData name="Yana Lishkova" userId="5d2acb0a-d590-47e4-aff9-a5d4d88e08da" providerId="ADAL" clId="{F113D623-D3FE-44FE-B728-3A6AD89C1C23}" dt="2020-08-05T14:53:38.880" v="67" actId="47"/>
        <pc:sldMkLst>
          <pc:docMk/>
          <pc:sldMk cId="291617895" sldId="333"/>
        </pc:sldMkLst>
      </pc:sldChg>
      <pc:sldChg chg="add del">
        <pc:chgData name="Yana Lishkova" userId="5d2acb0a-d590-47e4-aff9-a5d4d88e08da" providerId="ADAL" clId="{F113D623-D3FE-44FE-B728-3A6AD89C1C23}" dt="2020-08-05T14:53:40.168" v="68" actId="47"/>
        <pc:sldMkLst>
          <pc:docMk/>
          <pc:sldMk cId="2104567962" sldId="334"/>
        </pc:sldMkLst>
      </pc:sldChg>
      <pc:sldChg chg="del">
        <pc:chgData name="Yana Lishkova" userId="5d2acb0a-d590-47e4-aff9-a5d4d88e08da" providerId="ADAL" clId="{F113D623-D3FE-44FE-B728-3A6AD89C1C23}" dt="2020-08-05T14:51:09.113" v="13" actId="47"/>
        <pc:sldMkLst>
          <pc:docMk/>
          <pc:sldMk cId="3937223280" sldId="338"/>
        </pc:sldMkLst>
      </pc:sldChg>
      <pc:sldChg chg="del">
        <pc:chgData name="Yana Lishkova" userId="5d2acb0a-d590-47e4-aff9-a5d4d88e08da" providerId="ADAL" clId="{F113D623-D3FE-44FE-B728-3A6AD89C1C23}" dt="2020-08-05T14:51:05.671" v="11" actId="47"/>
        <pc:sldMkLst>
          <pc:docMk/>
          <pc:sldMk cId="1187552323" sldId="339"/>
        </pc:sldMkLst>
      </pc:sldChg>
      <pc:sldChg chg="add del">
        <pc:chgData name="Yana Lishkova" userId="5d2acb0a-d590-47e4-aff9-a5d4d88e08da" providerId="ADAL" clId="{F113D623-D3FE-44FE-B728-3A6AD89C1C23}" dt="2020-08-05T14:53:01.744" v="57" actId="47"/>
        <pc:sldMkLst>
          <pc:docMk/>
          <pc:sldMk cId="333057796" sldId="341"/>
        </pc:sldMkLst>
      </pc:sldChg>
      <pc:sldChg chg="del">
        <pc:chgData name="Yana Lishkova" userId="5d2acb0a-d590-47e4-aff9-a5d4d88e08da" providerId="ADAL" clId="{F113D623-D3FE-44FE-B728-3A6AD89C1C23}" dt="2020-08-05T14:51:04.301" v="10" actId="47"/>
        <pc:sldMkLst>
          <pc:docMk/>
          <pc:sldMk cId="1746658428" sldId="342"/>
        </pc:sldMkLst>
      </pc:sldChg>
      <pc:sldChg chg="del">
        <pc:chgData name="Yana Lishkova" userId="5d2acb0a-d590-47e4-aff9-a5d4d88e08da" providerId="ADAL" clId="{F113D623-D3FE-44FE-B728-3A6AD89C1C23}" dt="2020-08-05T14:50:12.265" v="1" actId="47"/>
        <pc:sldMkLst>
          <pc:docMk/>
          <pc:sldMk cId="1791168958" sldId="343"/>
        </pc:sldMkLst>
      </pc:sldChg>
      <pc:sldChg chg="del">
        <pc:chgData name="Yana Lishkova" userId="5d2acb0a-d590-47e4-aff9-a5d4d88e08da" providerId="ADAL" clId="{F113D623-D3FE-44FE-B728-3A6AD89C1C23}" dt="2020-08-05T14:50:12.878" v="2" actId="47"/>
        <pc:sldMkLst>
          <pc:docMk/>
          <pc:sldMk cId="854756676" sldId="344"/>
        </pc:sldMkLst>
      </pc:sldChg>
      <pc:sldChg chg="del">
        <pc:chgData name="Yana Lishkova" userId="5d2acb0a-d590-47e4-aff9-a5d4d88e08da" providerId="ADAL" clId="{F113D623-D3FE-44FE-B728-3A6AD89C1C23}" dt="2020-08-05T14:50:14.179" v="4" actId="47"/>
        <pc:sldMkLst>
          <pc:docMk/>
          <pc:sldMk cId="348380574" sldId="345"/>
        </pc:sldMkLst>
      </pc:sldChg>
      <pc:sldChg chg="del">
        <pc:chgData name="Yana Lishkova" userId="5d2acb0a-d590-47e4-aff9-a5d4d88e08da" providerId="ADAL" clId="{F113D623-D3FE-44FE-B728-3A6AD89C1C23}" dt="2020-08-05T14:50:13.650" v="3" actId="47"/>
        <pc:sldMkLst>
          <pc:docMk/>
          <pc:sldMk cId="2386729768" sldId="346"/>
        </pc:sldMkLst>
      </pc:sldChg>
      <pc:sldChg chg="del">
        <pc:chgData name="Yana Lishkova" userId="5d2acb0a-d590-47e4-aff9-a5d4d88e08da" providerId="ADAL" clId="{F113D623-D3FE-44FE-B728-3A6AD89C1C23}" dt="2020-08-05T14:50:15.877" v="5" actId="47"/>
        <pc:sldMkLst>
          <pc:docMk/>
          <pc:sldMk cId="3617210695" sldId="348"/>
        </pc:sldMkLst>
      </pc:sldChg>
      <pc:sldChg chg="modSp mod">
        <pc:chgData name="Yana Lishkova" userId="5d2acb0a-d590-47e4-aff9-a5d4d88e08da" providerId="ADAL" clId="{F113D623-D3FE-44FE-B728-3A6AD89C1C23}" dt="2020-08-05T14:50:36.778" v="7" actId="20577"/>
        <pc:sldMkLst>
          <pc:docMk/>
          <pc:sldMk cId="2226332016" sldId="349"/>
        </pc:sldMkLst>
        <pc:spChg chg="mod">
          <ac:chgData name="Yana Lishkova" userId="5d2acb0a-d590-47e4-aff9-a5d4d88e08da" providerId="ADAL" clId="{F113D623-D3FE-44FE-B728-3A6AD89C1C23}" dt="2020-08-05T14:50:36.778" v="7" actId="20577"/>
          <ac:spMkLst>
            <pc:docMk/>
            <pc:sldMk cId="2226332016" sldId="349"/>
            <ac:spMk id="5" creationId="{694D7A8E-7D99-40D4-A86B-047CB9219142}"/>
          </ac:spMkLst>
        </pc:spChg>
      </pc:sldChg>
      <pc:sldChg chg="del">
        <pc:chgData name="Yana Lishkova" userId="5d2acb0a-d590-47e4-aff9-a5d4d88e08da" providerId="ADAL" clId="{F113D623-D3FE-44FE-B728-3A6AD89C1C23}" dt="2020-08-05T14:50:45.351" v="8" actId="47"/>
        <pc:sldMkLst>
          <pc:docMk/>
          <pc:sldMk cId="4121839921" sldId="350"/>
        </pc:sldMkLst>
      </pc:sldChg>
      <pc:sldChg chg="add del">
        <pc:chgData name="Yana Lishkova" userId="5d2acb0a-d590-47e4-aff9-a5d4d88e08da" providerId="ADAL" clId="{F113D623-D3FE-44FE-B728-3A6AD89C1C23}" dt="2020-08-05T14:53:07.468" v="59" actId="47"/>
        <pc:sldMkLst>
          <pc:docMk/>
          <pc:sldMk cId="293581733" sldId="352"/>
        </pc:sldMkLst>
      </pc:sldChg>
      <pc:sldChg chg="add del">
        <pc:chgData name="Yana Lishkova" userId="5d2acb0a-d590-47e4-aff9-a5d4d88e08da" providerId="ADAL" clId="{F113D623-D3FE-44FE-B728-3A6AD89C1C23}" dt="2020-08-05T14:53:09.960" v="60" actId="47"/>
        <pc:sldMkLst>
          <pc:docMk/>
          <pc:sldMk cId="205356226" sldId="353"/>
        </pc:sldMkLst>
      </pc:sldChg>
      <pc:sldChg chg="addSp modSp mod">
        <pc:chgData name="Yana Lishkova" userId="5d2acb0a-d590-47e4-aff9-a5d4d88e08da" providerId="ADAL" clId="{F113D623-D3FE-44FE-B728-3A6AD89C1C23}" dt="2020-08-05T15:00:17" v="164" actId="20577"/>
        <pc:sldMkLst>
          <pc:docMk/>
          <pc:sldMk cId="1851693204" sldId="355"/>
        </pc:sldMkLst>
        <pc:spChg chg="mod">
          <ac:chgData name="Yana Lishkova" userId="5d2acb0a-d590-47e4-aff9-a5d4d88e08da" providerId="ADAL" clId="{F113D623-D3FE-44FE-B728-3A6AD89C1C23}" dt="2020-08-05T15:00:17" v="164" actId="20577"/>
          <ac:spMkLst>
            <pc:docMk/>
            <pc:sldMk cId="1851693204" sldId="355"/>
            <ac:spMk id="2" creationId="{3C0F4565-8E63-4303-A4A8-9437F9045F76}"/>
          </ac:spMkLst>
        </pc:spChg>
        <pc:spChg chg="add mod">
          <ac:chgData name="Yana Lishkova" userId="5d2acb0a-d590-47e4-aff9-a5d4d88e08da" providerId="ADAL" clId="{F113D623-D3FE-44FE-B728-3A6AD89C1C23}" dt="2020-08-05T14:59:52.401" v="155" actId="14100"/>
          <ac:spMkLst>
            <pc:docMk/>
            <pc:sldMk cId="1851693204" sldId="355"/>
            <ac:spMk id="5" creationId="{80906AD6-370D-410A-95EC-2E843DC653BB}"/>
          </ac:spMkLst>
        </pc:spChg>
      </pc:sldChg>
      <pc:sldChg chg="add del">
        <pc:chgData name="Yana Lishkova" userId="5d2acb0a-d590-47e4-aff9-a5d4d88e08da" providerId="ADAL" clId="{F113D623-D3FE-44FE-B728-3A6AD89C1C23}" dt="2020-08-05T14:53:04.570" v="58" actId="47"/>
        <pc:sldMkLst>
          <pc:docMk/>
          <pc:sldMk cId="2016635742" sldId="373"/>
        </pc:sldMkLst>
      </pc:sldChg>
      <pc:sldChg chg="del">
        <pc:chgData name="Yana Lishkova" userId="5d2acb0a-d590-47e4-aff9-a5d4d88e08da" providerId="ADAL" clId="{F113D623-D3FE-44FE-B728-3A6AD89C1C23}" dt="2020-08-05T14:59:09.131" v="148" actId="47"/>
        <pc:sldMkLst>
          <pc:docMk/>
          <pc:sldMk cId="1407763188" sldId="374"/>
        </pc:sldMkLst>
      </pc:sldChg>
      <pc:sldChg chg="del">
        <pc:chgData name="Yana Lishkova" userId="5d2acb0a-d590-47e4-aff9-a5d4d88e08da" providerId="ADAL" clId="{F113D623-D3FE-44FE-B728-3A6AD89C1C23}" dt="2020-08-05T14:59:10.494" v="149" actId="47"/>
        <pc:sldMkLst>
          <pc:docMk/>
          <pc:sldMk cId="134222842" sldId="375"/>
        </pc:sldMkLst>
      </pc:sldChg>
      <pc:sldChg chg="add del">
        <pc:chgData name="Yana Lishkova" userId="5d2acb0a-d590-47e4-aff9-a5d4d88e08da" providerId="ADAL" clId="{F113D623-D3FE-44FE-B728-3A6AD89C1C23}" dt="2020-08-05T14:54:02.883" v="75" actId="47"/>
        <pc:sldMkLst>
          <pc:docMk/>
          <pc:sldMk cId="2347175873" sldId="376"/>
        </pc:sldMkLst>
      </pc:sldChg>
      <pc:sldChg chg="add del">
        <pc:chgData name="Yana Lishkova" userId="5d2acb0a-d590-47e4-aff9-a5d4d88e08da" providerId="ADAL" clId="{F113D623-D3FE-44FE-B728-3A6AD89C1C23}" dt="2020-08-05T14:53:50.841" v="74" actId="47"/>
        <pc:sldMkLst>
          <pc:docMk/>
          <pc:sldMk cId="4110807807" sldId="379"/>
        </pc:sldMkLst>
      </pc:sldChg>
      <pc:sldChg chg="add del">
        <pc:chgData name="Yana Lishkova" userId="5d2acb0a-d590-47e4-aff9-a5d4d88e08da" providerId="ADAL" clId="{F113D623-D3FE-44FE-B728-3A6AD89C1C23}" dt="2020-08-05T14:53:49.417" v="73" actId="47"/>
        <pc:sldMkLst>
          <pc:docMk/>
          <pc:sldMk cId="3703739828" sldId="380"/>
        </pc:sldMkLst>
      </pc:sldChg>
      <pc:sldChg chg="add del">
        <pc:chgData name="Yana Lishkova" userId="5d2acb0a-d590-47e4-aff9-a5d4d88e08da" providerId="ADAL" clId="{F113D623-D3FE-44FE-B728-3A6AD89C1C23}" dt="2020-08-05T14:53:47.821" v="72" actId="47"/>
        <pc:sldMkLst>
          <pc:docMk/>
          <pc:sldMk cId="1946924813" sldId="381"/>
        </pc:sldMkLst>
      </pc:sldChg>
      <pc:sldChg chg="add del">
        <pc:chgData name="Yana Lishkova" userId="5d2acb0a-d590-47e4-aff9-a5d4d88e08da" providerId="ADAL" clId="{F113D623-D3FE-44FE-B728-3A6AD89C1C23}" dt="2020-08-05T14:53:46.469" v="71" actId="47"/>
        <pc:sldMkLst>
          <pc:docMk/>
          <pc:sldMk cId="772228876" sldId="382"/>
        </pc:sldMkLst>
      </pc:sldChg>
      <pc:sldChg chg="add del">
        <pc:chgData name="Yana Lishkova" userId="5d2acb0a-d590-47e4-aff9-a5d4d88e08da" providerId="ADAL" clId="{F113D623-D3FE-44FE-B728-3A6AD89C1C23}" dt="2020-08-05T14:53:44.847" v="70" actId="47"/>
        <pc:sldMkLst>
          <pc:docMk/>
          <pc:sldMk cId="3112011914" sldId="383"/>
        </pc:sldMkLst>
      </pc:sldChg>
      <pc:sldChg chg="add del">
        <pc:chgData name="Yana Lishkova" userId="5d2acb0a-d590-47e4-aff9-a5d4d88e08da" providerId="ADAL" clId="{F113D623-D3FE-44FE-B728-3A6AD89C1C23}" dt="2020-08-05T14:53:36.721" v="66" actId="47"/>
        <pc:sldMkLst>
          <pc:docMk/>
          <pc:sldMk cId="712838283" sldId="386"/>
        </pc:sldMkLst>
      </pc:sldChg>
      <pc:sldChg chg="add del">
        <pc:chgData name="Yana Lishkova" userId="5d2acb0a-d590-47e4-aff9-a5d4d88e08da" providerId="ADAL" clId="{F113D623-D3FE-44FE-B728-3A6AD89C1C23}" dt="2020-08-05T14:53:28.249" v="64" actId="47"/>
        <pc:sldMkLst>
          <pc:docMk/>
          <pc:sldMk cId="1447957944" sldId="389"/>
        </pc:sldMkLst>
      </pc:sldChg>
      <pc:sldChg chg="add del">
        <pc:chgData name="Yana Lishkova" userId="5d2acb0a-d590-47e4-aff9-a5d4d88e08da" providerId="ADAL" clId="{F113D623-D3FE-44FE-B728-3A6AD89C1C23}" dt="2020-08-05T14:52:14.617" v="32" actId="47"/>
        <pc:sldMkLst>
          <pc:docMk/>
          <pc:sldMk cId="2123771189" sldId="390"/>
        </pc:sldMkLst>
      </pc:sldChg>
      <pc:sldChg chg="add del">
        <pc:chgData name="Yana Lishkova" userId="5d2acb0a-d590-47e4-aff9-a5d4d88e08da" providerId="ADAL" clId="{F113D623-D3FE-44FE-B728-3A6AD89C1C23}" dt="2020-08-05T14:53:20.688" v="62" actId="47"/>
        <pc:sldMkLst>
          <pc:docMk/>
          <pc:sldMk cId="4036743108" sldId="394"/>
        </pc:sldMkLst>
      </pc:sldChg>
      <pc:sldChg chg="add del">
        <pc:chgData name="Yana Lishkova" userId="5d2acb0a-d590-47e4-aff9-a5d4d88e08da" providerId="ADAL" clId="{F113D623-D3FE-44FE-B728-3A6AD89C1C23}" dt="2020-08-05T14:53:18.171" v="61" actId="47"/>
        <pc:sldMkLst>
          <pc:docMk/>
          <pc:sldMk cId="2058736705" sldId="395"/>
        </pc:sldMkLst>
      </pc:sldChg>
      <pc:sldChg chg="del">
        <pc:chgData name="Yana Lishkova" userId="5d2acb0a-d590-47e4-aff9-a5d4d88e08da" providerId="ADAL" clId="{F113D623-D3FE-44FE-B728-3A6AD89C1C23}" dt="2020-08-05T14:51:06.188" v="12" actId="47"/>
        <pc:sldMkLst>
          <pc:docMk/>
          <pc:sldMk cId="2698573192" sldId="397"/>
        </pc:sldMkLst>
      </pc:sldChg>
      <pc:sldChg chg="del">
        <pc:chgData name="Yana Lishkova" userId="5d2acb0a-d590-47e4-aff9-a5d4d88e08da" providerId="ADAL" clId="{F113D623-D3FE-44FE-B728-3A6AD89C1C23}" dt="2020-08-05T14:51:11.887" v="14" actId="47"/>
        <pc:sldMkLst>
          <pc:docMk/>
          <pc:sldMk cId="846589418" sldId="398"/>
        </pc:sldMkLst>
      </pc:sldChg>
      <pc:sldChg chg="addSp delSp modSp mod">
        <pc:chgData name="Yana Lishkova" userId="5d2acb0a-d590-47e4-aff9-a5d4d88e08da" providerId="ADAL" clId="{F113D623-D3FE-44FE-B728-3A6AD89C1C23}" dt="2020-08-05T15:00:00.225" v="157" actId="22"/>
        <pc:sldMkLst>
          <pc:docMk/>
          <pc:sldMk cId="1196676626" sldId="400"/>
        </pc:sldMkLst>
        <pc:spChg chg="add del mod">
          <ac:chgData name="Yana Lishkova" userId="5d2acb0a-d590-47e4-aff9-a5d4d88e08da" providerId="ADAL" clId="{F113D623-D3FE-44FE-B728-3A6AD89C1C23}" dt="2020-08-05T14:59:59.871" v="156" actId="478"/>
          <ac:spMkLst>
            <pc:docMk/>
            <pc:sldMk cId="1196676626" sldId="400"/>
            <ac:spMk id="3" creationId="{62F05D18-EAB6-4DF9-8423-BA8574B5D094}"/>
          </ac:spMkLst>
        </pc:spChg>
        <pc:spChg chg="add">
          <ac:chgData name="Yana Lishkova" userId="5d2acb0a-d590-47e4-aff9-a5d4d88e08da" providerId="ADAL" clId="{F113D623-D3FE-44FE-B728-3A6AD89C1C23}" dt="2020-08-05T15:00:00.225" v="157" actId="22"/>
          <ac:spMkLst>
            <pc:docMk/>
            <pc:sldMk cId="1196676626" sldId="400"/>
            <ac:spMk id="5" creationId="{B2E27FBB-2D44-464C-AD6C-D351A895E500}"/>
          </ac:spMkLst>
        </pc:spChg>
        <pc:spChg chg="mod">
          <ac:chgData name="Yana Lishkova" userId="5d2acb0a-d590-47e4-aff9-a5d4d88e08da" providerId="ADAL" clId="{F113D623-D3FE-44FE-B728-3A6AD89C1C23}" dt="2020-08-05T14:59:02.517" v="147" actId="20577"/>
          <ac:spMkLst>
            <pc:docMk/>
            <pc:sldMk cId="1196676626" sldId="400"/>
            <ac:spMk id="7" creationId="{967B8F4A-16AC-4883-AB38-79396AAE1B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2F612-1CB1-41B7-B169-2F1A7727AF9A}" type="datetimeFigureOut">
              <a:rPr lang="en-GB" smtClean="0"/>
              <a:t>04/08/2020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3188" y="1143000"/>
            <a:ext cx="4111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F11BC7-BF92-4D34-82B1-6A380FD0F5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7723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11BC7-BF92-4D34-82B1-6A380FD0F5E5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460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11BC7-BF92-4D34-82B1-6A380FD0F5E5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0310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11BC7-BF92-4D34-82B1-6A380FD0F5E5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86073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11BC7-BF92-4D34-82B1-6A380FD0F5E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2292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11BC7-BF92-4D34-82B1-6A380FD0F5E5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9836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11BC7-BF92-4D34-82B1-6A380FD0F5E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5916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11BC7-BF92-4D34-82B1-6A380FD0F5E5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215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F11BC7-BF92-4D34-82B1-6A380FD0F5E5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65056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3710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4735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490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WattsDSC_0055_retouchedforPP2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070"/>
            <a:ext cx="8640763" cy="5668279"/>
          </a:xfrm>
          <a:prstGeom prst="rect">
            <a:avLst/>
          </a:prstGeom>
        </p:spPr>
      </p:pic>
      <p:pic>
        <p:nvPicPr>
          <p:cNvPr id="8" name="Picture 7" descr="ox_small_cmyk_pos_rec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107" y="178883"/>
            <a:ext cx="1521068" cy="4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942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432100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75" indent="-324075" algn="l" defTabSz="4321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02162" indent="-270062" algn="l" defTabSz="432100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249" indent="-216050" algn="l" defTabSz="432100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349" indent="-216050" algn="l" defTabSz="432100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449" indent="-216050" algn="l" defTabSz="432100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5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6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7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8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0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1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2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3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4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5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6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7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RWatts_punts_retouchedforPP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5070"/>
            <a:ext cx="8638032" cy="566827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482511" y="339634"/>
            <a:ext cx="5040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FoundrySterling-Book"/>
              </a:rPr>
              <a:t>Department or office title: change on Slide Master</a:t>
            </a:r>
          </a:p>
        </p:txBody>
      </p:sp>
      <p:pic>
        <p:nvPicPr>
          <p:cNvPr id="16" name="Picture 15" descr="ox_small_cmyk_pos_rect.jp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107" y="178883"/>
            <a:ext cx="1521068" cy="46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8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432100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75" indent="-324075" algn="l" defTabSz="4321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02162" indent="-270062" algn="l" defTabSz="432100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249" indent="-216050" algn="l" defTabSz="432100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349" indent="-216050" algn="l" defTabSz="432100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449" indent="-216050" algn="l" defTabSz="432100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5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6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7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8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0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1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2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3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4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5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6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7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ox_small_cmyk_pos_rect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5107" y="178883"/>
            <a:ext cx="1521068" cy="468528"/>
          </a:xfrm>
          <a:prstGeom prst="rect">
            <a:avLst/>
          </a:prstGeom>
        </p:spPr>
      </p:pic>
      <p:sp>
        <p:nvSpPr>
          <p:cNvPr id="12" name="Rectangle 11"/>
          <p:cNvSpPr>
            <a:spLocks noChangeArrowheads="1"/>
          </p:cNvSpPr>
          <p:nvPr userDrawn="1"/>
        </p:nvSpPr>
        <p:spPr bwMode="auto">
          <a:xfrm>
            <a:off x="-1" y="815070"/>
            <a:ext cx="8640763" cy="56682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83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ctr" defTabSz="432100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4075" indent="-324075" algn="l" defTabSz="432100" rtl="0" eaLnBrk="1" latinLnBrk="0" hangingPunct="1">
        <a:spcBef>
          <a:spcPct val="20000"/>
        </a:spcBef>
        <a:buFont typeface="Arial"/>
        <a:buChar char="•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702162" indent="-270062" algn="l" defTabSz="432100" rtl="0" eaLnBrk="1" latinLnBrk="0" hangingPunct="1">
        <a:spcBef>
          <a:spcPct val="20000"/>
        </a:spcBef>
        <a:buFont typeface="Arial"/>
        <a:buChar char="–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80249" indent="-216050" algn="l" defTabSz="432100" rtl="0" eaLnBrk="1" latinLnBrk="0" hangingPunct="1">
        <a:spcBef>
          <a:spcPct val="20000"/>
        </a:spcBef>
        <a:buFont typeface="Arial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512349" indent="-216050" algn="l" defTabSz="432100" rtl="0" eaLnBrk="1" latinLnBrk="0" hangingPunct="1">
        <a:spcBef>
          <a:spcPct val="20000"/>
        </a:spcBef>
        <a:buFont typeface="Arial"/>
        <a:buChar char="–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944449" indent="-216050" algn="l" defTabSz="432100" rtl="0" eaLnBrk="1" latinLnBrk="0" hangingPunct="1">
        <a:spcBef>
          <a:spcPct val="20000"/>
        </a:spcBef>
        <a:buFont typeface="Arial"/>
        <a:buChar char="»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3765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8086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407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72848" indent="-216050" algn="l" defTabSz="432100" rtl="0" eaLnBrk="1" latinLnBrk="0" hangingPunct="1">
        <a:spcBef>
          <a:spcPct val="20000"/>
        </a:spcBef>
        <a:buFont typeface="Arial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2100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41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2962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283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0499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925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246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56798" algn="l" defTabSz="43210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2.jpg"/><Relationship Id="rId10" Type="http://schemas.openxmlformats.org/officeDocument/2006/relationships/image" Target="../media/image12.png"/><Relationship Id="rId4" Type="http://schemas.openxmlformats.org/officeDocument/2006/relationships/image" Target="../media/image7.png"/><Relationship Id="rId9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.jp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6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2.jp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2.jpg"/><Relationship Id="rId10" Type="http://schemas.openxmlformats.org/officeDocument/2006/relationships/image" Target="../media/image48.png"/><Relationship Id="rId4" Type="http://schemas.openxmlformats.org/officeDocument/2006/relationships/image" Target="../media/image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9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7.jpg"/><Relationship Id="rId5" Type="http://schemas.openxmlformats.org/officeDocument/2006/relationships/image" Target="../media/image56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1.png"/><Relationship Id="rId4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jpg"/><Relationship Id="rId5" Type="http://schemas.openxmlformats.org/officeDocument/2006/relationships/image" Target="../media/image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mailto:yana.lishkova@eng.ox.ac.uk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100750" y="1588313"/>
            <a:ext cx="6629659" cy="3047482"/>
          </a:xfrm>
          <a:prstGeom prst="rect">
            <a:avLst/>
          </a:prstGeom>
          <a:solidFill>
            <a:srgbClr val="0000FF">
              <a:alpha val="41176"/>
            </a:srgbClr>
          </a:solidFill>
          <a:ln>
            <a:noFill/>
          </a:ln>
          <a:effectLst>
            <a:outerShdw dist="23000" dir="5400000" rotWithShape="0">
              <a:srgbClr val="000000">
                <a:alpha val="34998"/>
              </a:srgbClr>
            </a:outerShdw>
          </a:effectLst>
        </p:spPr>
        <p:txBody>
          <a:bodyPr anchor="ctr"/>
          <a:lstStyle/>
          <a:p>
            <a:endParaRPr lang="en-GB" sz="1000" dirty="0">
              <a:solidFill>
                <a:schemeClr val="bg1"/>
              </a:solidFill>
              <a:latin typeface="FoundrySterling-Book"/>
            </a:endParaRPr>
          </a:p>
          <a:p>
            <a:endParaRPr lang="en-GB" sz="2700" dirty="0">
              <a:solidFill>
                <a:schemeClr val="bg1"/>
              </a:solidFill>
              <a:latin typeface="FoundrySterling-Book"/>
            </a:endParaRPr>
          </a:p>
          <a:p>
            <a:endParaRPr lang="en-GB" sz="2000" dirty="0">
              <a:solidFill>
                <a:schemeClr val="bg1"/>
              </a:solidFill>
              <a:latin typeface="FoundrySterling-Book"/>
            </a:endParaRPr>
          </a:p>
          <a:p>
            <a:r>
              <a:rPr lang="en-GB" sz="2700" dirty="0">
                <a:solidFill>
                  <a:schemeClr val="bg1"/>
                </a:solidFill>
                <a:latin typeface="FoundrySterling-Book"/>
              </a:rPr>
              <a:t>A multirate variational approach to simulation and optimal control for flexible spacecraft</a:t>
            </a:r>
            <a:endParaRPr lang="en-US" sz="2700" dirty="0">
              <a:solidFill>
                <a:schemeClr val="bg1"/>
              </a:solidFill>
              <a:latin typeface="FoundrySterling-Book"/>
            </a:endParaRPr>
          </a:p>
          <a:p>
            <a:r>
              <a:rPr lang="en-US" sz="2700" b="1" dirty="0">
                <a:solidFill>
                  <a:schemeClr val="bg1"/>
                </a:solidFill>
                <a:latin typeface="FoundrySterling-Book"/>
              </a:rPr>
              <a:t> 	</a:t>
            </a:r>
            <a:r>
              <a:rPr lang="en-US" sz="1400" b="1" dirty="0">
                <a:solidFill>
                  <a:schemeClr val="bg1"/>
                </a:solidFill>
                <a:latin typeface="FoundrySterling-Book"/>
              </a:rPr>
              <a:t>Yana Lishkova , DPhil Candidate*</a:t>
            </a:r>
            <a:br>
              <a:rPr lang="en-US" sz="1400" b="1" dirty="0">
                <a:solidFill>
                  <a:schemeClr val="bg1"/>
                </a:solidFill>
                <a:latin typeface="FoundrySterling-Book"/>
              </a:rPr>
            </a:br>
            <a:r>
              <a:rPr lang="en-US" sz="1400" b="1" dirty="0">
                <a:solidFill>
                  <a:schemeClr val="bg1"/>
                </a:solidFill>
                <a:latin typeface="FoundrySterling-Book"/>
              </a:rPr>
              <a:t>           Prof. Sina Ober-Bl</a:t>
            </a:r>
            <a:r>
              <a:rPr lang="de-DE" sz="1400" b="1" dirty="0">
                <a:solidFill>
                  <a:schemeClr val="bg1"/>
                </a:solidFill>
                <a:latin typeface="FoundrySterling-Book"/>
              </a:rPr>
              <a:t>ö</a:t>
            </a:r>
            <a:r>
              <a:rPr lang="en-US" sz="1400" b="1" dirty="0">
                <a:solidFill>
                  <a:schemeClr val="bg1"/>
                </a:solidFill>
                <a:latin typeface="FoundrySterling-Book"/>
              </a:rPr>
              <a:t>baum</a:t>
            </a:r>
            <a:r>
              <a:rPr lang="de-DE" b="1" baseline="30000" dirty="0"/>
              <a:t> </a:t>
            </a:r>
            <a:r>
              <a:rPr lang="de-DE" sz="1600" baseline="30000" dirty="0">
                <a:solidFill>
                  <a:schemeClr val="bg1"/>
                </a:solidFill>
              </a:rPr>
              <a:t>§</a:t>
            </a:r>
            <a:br>
              <a:rPr lang="en-US" sz="1400" b="1" dirty="0">
                <a:solidFill>
                  <a:schemeClr val="bg1"/>
                </a:solidFill>
                <a:latin typeface="FoundrySterling-Book"/>
              </a:rPr>
            </a:br>
            <a:r>
              <a:rPr lang="en-US" sz="1400" b="1" dirty="0">
                <a:solidFill>
                  <a:schemeClr val="bg1"/>
                </a:solidFill>
                <a:latin typeface="FoundrySterling-Book"/>
              </a:rPr>
              <a:t>	Prof. Mark Cannon*</a:t>
            </a:r>
            <a:br>
              <a:rPr lang="en-US" sz="1400" dirty="0">
                <a:solidFill>
                  <a:schemeClr val="bg1"/>
                </a:solidFill>
                <a:latin typeface="FoundrySterling-Book"/>
              </a:rPr>
            </a:br>
            <a:r>
              <a:rPr lang="en-US" sz="1400" dirty="0">
                <a:solidFill>
                  <a:schemeClr val="bg1"/>
                </a:solidFill>
                <a:latin typeface="FoundrySterling-Book"/>
              </a:rPr>
              <a:t>	</a:t>
            </a:r>
            <a:r>
              <a:rPr lang="en-US" sz="1400" b="1" dirty="0">
                <a:solidFill>
                  <a:schemeClr val="bg1"/>
                </a:solidFill>
                <a:latin typeface="FoundrySterling-Book"/>
              </a:rPr>
              <a:t>Prof. Sigrid Leyendecker</a:t>
            </a:r>
            <a:r>
              <a:rPr lang="de-DE" sz="1400" b="1" baseline="30000" dirty="0">
                <a:solidFill>
                  <a:schemeClr val="bg1"/>
                </a:solidFill>
              </a:rPr>
              <a:t> </a:t>
            </a:r>
            <a:r>
              <a:rPr lang="de-DE" sz="1500" b="1" baseline="30000" dirty="0">
                <a:solidFill>
                  <a:schemeClr val="bg1"/>
                </a:solidFill>
              </a:rPr>
              <a:t>‡ </a:t>
            </a:r>
            <a:endParaRPr lang="en-GB" sz="1500" dirty="0">
              <a:solidFill>
                <a:schemeClr val="bg1"/>
              </a:solidFill>
              <a:latin typeface="FoundrySterling-Book"/>
            </a:endParaRPr>
          </a:p>
          <a:p>
            <a:endParaRPr lang="en-GB" sz="1400" dirty="0">
              <a:solidFill>
                <a:schemeClr val="bg1"/>
              </a:solidFill>
              <a:latin typeface="FoundrySterling-Book"/>
            </a:endParaRPr>
          </a:p>
          <a:p>
            <a:r>
              <a:rPr lang="en-GB" sz="1500" dirty="0">
                <a:solidFill>
                  <a:schemeClr val="bg1"/>
                </a:solidFill>
                <a:latin typeface="FoundrySterling-Book"/>
              </a:rPr>
              <a:t>*</a:t>
            </a:r>
            <a:r>
              <a:rPr lang="en-GB" sz="1400" dirty="0">
                <a:solidFill>
                  <a:schemeClr val="bg1"/>
                </a:solidFill>
                <a:latin typeface="FoundrySterling-Book"/>
              </a:rPr>
              <a:t> Department of Engineering Science, University of Oxford</a:t>
            </a:r>
          </a:p>
          <a:p>
            <a:r>
              <a:rPr lang="de-DE" sz="1400" baseline="30000" dirty="0">
                <a:solidFill>
                  <a:schemeClr val="bg1"/>
                </a:solidFill>
              </a:rPr>
              <a:t> §</a:t>
            </a:r>
            <a:r>
              <a:rPr lang="de-DE" baseline="30000" dirty="0"/>
              <a:t> </a:t>
            </a:r>
            <a:r>
              <a:rPr lang="en-GB" sz="1400" dirty="0">
                <a:solidFill>
                  <a:schemeClr val="bg1"/>
                </a:solidFill>
                <a:latin typeface="FoundrySterling-Book"/>
              </a:rPr>
              <a:t>Department of Mathematics, University of Paderborn</a:t>
            </a:r>
          </a:p>
          <a:p>
            <a:r>
              <a:rPr lang="en-GB" sz="1400" b="1" baseline="30000" dirty="0">
                <a:solidFill>
                  <a:schemeClr val="bg1"/>
                </a:solidFill>
                <a:latin typeface="FoundrySterling-Book"/>
              </a:rPr>
              <a:t> </a:t>
            </a:r>
            <a:r>
              <a:rPr lang="de-DE" sz="1400" b="1" baseline="30000" dirty="0">
                <a:solidFill>
                  <a:schemeClr val="bg1"/>
                </a:solidFill>
              </a:rPr>
              <a:t>‡</a:t>
            </a:r>
            <a:r>
              <a:rPr lang="de-DE" sz="1200" b="1" baseline="30000" dirty="0">
                <a:solidFill>
                  <a:schemeClr val="bg1"/>
                </a:solidFill>
              </a:rPr>
              <a:t> </a:t>
            </a:r>
            <a:r>
              <a:rPr lang="en-GB" sz="1400" dirty="0">
                <a:solidFill>
                  <a:schemeClr val="bg1"/>
                </a:solidFill>
                <a:latin typeface="FoundrySterling-Book"/>
              </a:rPr>
              <a:t>Chair of Applied Dynamics, University of Erlangen-Nuremberg</a:t>
            </a:r>
          </a:p>
          <a:p>
            <a:br>
              <a:rPr lang="en-US" sz="1400" dirty="0">
                <a:solidFill>
                  <a:schemeClr val="bg1"/>
                </a:solidFill>
                <a:latin typeface="FoundrySterling-Book"/>
              </a:rPr>
            </a:br>
            <a:endParaRPr lang="en-US" sz="1400" dirty="0">
              <a:solidFill>
                <a:schemeClr val="bg1"/>
              </a:solidFill>
              <a:latin typeface="FoundrySterling-Book"/>
            </a:endParaRPr>
          </a:p>
          <a:p>
            <a:endParaRPr lang="en-US" sz="1400" i="1" dirty="0">
              <a:solidFill>
                <a:schemeClr val="bg1"/>
              </a:solidFill>
              <a:latin typeface="FoundrySterling-Book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730818-FEDA-4AC0-AAE7-F3B4BB40B864}"/>
              </a:ext>
            </a:extLst>
          </p:cNvPr>
          <p:cNvSpPr txBox="1"/>
          <p:nvPr/>
        </p:nvSpPr>
        <p:spPr>
          <a:xfrm>
            <a:off x="404036" y="159488"/>
            <a:ext cx="519932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>
                <a:latin typeface="FoundrySterling-Book"/>
              </a:rPr>
              <a:t>2020 AAS/AIAA Astrodynamics Specialist Conference</a:t>
            </a:r>
            <a:br>
              <a:rPr lang="en-GB" sz="1800" dirty="0">
                <a:latin typeface="FoundrySterling-Book"/>
              </a:rPr>
            </a:br>
            <a:r>
              <a:rPr lang="en-GB" sz="1800" dirty="0">
                <a:latin typeface="FoundrySterling-Book"/>
              </a:rPr>
              <a:t>August 9-12 2020, South Lake Tahoe</a:t>
            </a:r>
          </a:p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64488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99F72B2-B613-44A7-AF40-F15803BEF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4D7A8E-7D99-40D4-A86B-047CB9219142}"/>
              </a:ext>
            </a:extLst>
          </p:cNvPr>
          <p:cNvSpPr txBox="1"/>
          <p:nvPr/>
        </p:nvSpPr>
        <p:spPr>
          <a:xfrm>
            <a:off x="189584" y="1185627"/>
            <a:ext cx="8097027" cy="1838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400" b="1" dirty="0">
                <a:latin typeface="FoundrySterling-Book"/>
              </a:rPr>
              <a:t>General linear model neglecting dissipation effects</a:t>
            </a:r>
            <a:br>
              <a:rPr lang="en-US" sz="1400" b="1" dirty="0">
                <a:latin typeface="FoundrySterling-Book"/>
              </a:rPr>
            </a:br>
            <a:r>
              <a:rPr lang="en-US" sz="1400" b="1" dirty="0">
                <a:latin typeface="FoundrySterling-Book"/>
              </a:rPr>
              <a:t> - </a:t>
            </a:r>
            <a:r>
              <a:rPr lang="en-US" sz="1200" b="1" dirty="0">
                <a:latin typeface="FoundrySterling-Book"/>
              </a:rPr>
              <a:t>single-axis rest-to-rest rotational maneuver</a:t>
            </a:r>
            <a:br>
              <a:rPr lang="en-US" sz="1200" b="1" dirty="0">
                <a:latin typeface="FoundrySterling-Book"/>
              </a:rPr>
            </a:br>
            <a:r>
              <a:rPr lang="en-US" sz="1200" b="1" dirty="0">
                <a:latin typeface="FoundrySterling-Book"/>
              </a:rPr>
              <a:t>  - control torque applied at the hub</a:t>
            </a:r>
          </a:p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400" b="1" dirty="0">
                <a:latin typeface="FoundrySterling-Book"/>
              </a:rPr>
              <a:t>Spatial discretization </a:t>
            </a:r>
            <a:r>
              <a:rPr lang="en-US" sz="1300" b="1" dirty="0">
                <a:latin typeface="FoundrySterling-Book"/>
              </a:rPr>
              <a:t>-  </a:t>
            </a:r>
            <a:r>
              <a:rPr lang="en-US" sz="1200" b="1" dirty="0">
                <a:latin typeface="FoundrySterling-Book"/>
              </a:rPr>
              <a:t>The Assumed Modes Method</a:t>
            </a:r>
            <a:r>
              <a:rPr lang="en-US" sz="1200" b="1" baseline="30000" dirty="0">
                <a:latin typeface="FoundrySterling-Book"/>
              </a:rPr>
              <a:t> 7</a:t>
            </a:r>
            <a:endParaRPr lang="en-US" sz="1200" b="1" dirty="0">
              <a:latin typeface="FoundrySterling-Book"/>
            </a:endParaRPr>
          </a:p>
          <a:p>
            <a:pPr marL="180000" indent="-180000">
              <a:spcAft>
                <a:spcPts val="1500"/>
              </a:spcAft>
              <a:buFont typeface="Arial"/>
              <a:buChar char="•"/>
            </a:pPr>
            <a:endParaRPr lang="en-US" sz="1200" b="1" dirty="0">
              <a:latin typeface="FoundrySterling-Book"/>
            </a:endParaRPr>
          </a:p>
          <a:p>
            <a:pPr>
              <a:spcAft>
                <a:spcPts val="1500"/>
              </a:spcAft>
            </a:pPr>
            <a:endParaRPr lang="en-US" sz="1000" b="1" dirty="0">
              <a:latin typeface="FoundrySterling-Book"/>
            </a:endParaRP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D3AB40CB-A8F9-45CE-B7E3-DB131B100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5875" y="912755"/>
            <a:ext cx="3618145" cy="1966086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FFFCA9CD-AD4B-4A93-9F8B-E4A40A8C0BD6}"/>
              </a:ext>
            </a:extLst>
          </p:cNvPr>
          <p:cNvSpPr/>
          <p:nvPr/>
        </p:nvSpPr>
        <p:spPr>
          <a:xfrm>
            <a:off x="191465" y="3621558"/>
            <a:ext cx="1867563" cy="7155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400" b="1" dirty="0">
                <a:latin typeface="FoundrySterling-Book"/>
              </a:rPr>
              <a:t>System description</a:t>
            </a:r>
            <a:r>
              <a:rPr lang="en-US" sz="1400" b="1" baseline="30000" dirty="0">
                <a:latin typeface="FoundrySterling-Book"/>
              </a:rPr>
              <a:t> 7</a:t>
            </a:r>
            <a:endParaRPr lang="en-US" sz="1400" b="1" dirty="0">
              <a:latin typeface="FoundrySterling-Book"/>
            </a:endParaRPr>
          </a:p>
          <a:p>
            <a:pPr marL="180000" indent="-180000">
              <a:spcAft>
                <a:spcPts val="1500"/>
              </a:spcAft>
              <a:buFont typeface="Arial"/>
              <a:buChar char="•"/>
            </a:pPr>
            <a:endParaRPr lang="en-US" sz="1400" b="1" dirty="0">
              <a:latin typeface="FoundrySterling-Book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05466F-4F20-4448-96A2-793B19726494}"/>
              </a:ext>
            </a:extLst>
          </p:cNvPr>
          <p:cNvSpPr/>
          <p:nvPr/>
        </p:nvSpPr>
        <p:spPr>
          <a:xfrm>
            <a:off x="669797" y="4419192"/>
            <a:ext cx="2595720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300" b="1" dirty="0">
                <a:latin typeface="FoundrySterling-Book"/>
              </a:rPr>
              <a:t>-  </a:t>
            </a:r>
            <a:r>
              <a:rPr lang="en-US" sz="1200" b="1" dirty="0">
                <a:latin typeface="FoundrySterling-Book"/>
              </a:rPr>
              <a:t>Lagrange - d’Alembert principle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AA08D82-7552-418F-A168-EC7A3D7EC849}"/>
              </a:ext>
            </a:extLst>
          </p:cNvPr>
          <p:cNvSpPr txBox="1"/>
          <p:nvPr/>
        </p:nvSpPr>
        <p:spPr>
          <a:xfrm>
            <a:off x="189584" y="101284"/>
            <a:ext cx="51116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Mathematical model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2" name="Picture 1" descr="ox_small_cmyk_pos_rect.jpg">
            <a:extLst>
              <a:ext uri="{FF2B5EF4-FFF2-40B4-BE49-F238E27FC236}">
                <a16:creationId xmlns:a16="http://schemas.microsoft.com/office/drawing/2014/main" id="{AF2F52AF-737A-4038-9CD3-73656DFE3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44FE0BD-6C19-443E-A340-ECFEF9B9E956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DD8E4630-7817-4129-9AEF-F323AA89DB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3107" y="2273360"/>
            <a:ext cx="2899462" cy="63799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643BE46-5393-4535-9D6A-EE8BA08F0F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099" y="3007897"/>
            <a:ext cx="2591857" cy="438621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86B3432-B19B-4B84-8DB8-897F050220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28867" y="3869300"/>
            <a:ext cx="3583028" cy="4898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13250CF-7DF7-4E66-A8AF-979A861FFD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919" y="5309813"/>
            <a:ext cx="5167574" cy="43312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CB9E583-B533-459A-B686-758DFC6AA6C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1324" y="4739607"/>
            <a:ext cx="4238113" cy="45001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50559B57-507A-4628-B90E-D75280F5CB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50919" y="5827141"/>
            <a:ext cx="5167574" cy="499431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943B0C33-B02A-483B-893F-EF2A579F75D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32012" y="3011072"/>
            <a:ext cx="3634295" cy="41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9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9CBEE72-17E6-4852-BC28-0ABF633E9F01}"/>
              </a:ext>
            </a:extLst>
          </p:cNvPr>
          <p:cNvCxnSpPr>
            <a:cxnSpLocks/>
          </p:cNvCxnSpPr>
          <p:nvPr/>
        </p:nvCxnSpPr>
        <p:spPr>
          <a:xfrm flipV="1">
            <a:off x="121186" y="4339389"/>
            <a:ext cx="8519577" cy="1748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9D44DD3-AEFB-4656-A894-E27CBE4318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B879F3-3058-41B1-875C-BBD1B20F167B}"/>
              </a:ext>
            </a:extLst>
          </p:cNvPr>
          <p:cNvSpPr txBox="1"/>
          <p:nvPr/>
        </p:nvSpPr>
        <p:spPr>
          <a:xfrm>
            <a:off x="3220" y="75312"/>
            <a:ext cx="84050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Transformation to modal coordinates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9" name="Picture 8" descr="ox_small_cmyk_pos_rect.jpg">
            <a:extLst>
              <a:ext uri="{FF2B5EF4-FFF2-40B4-BE49-F238E27FC236}">
                <a16:creationId xmlns:a16="http://schemas.microsoft.com/office/drawing/2014/main" id="{8510CFBB-F4D9-4B94-9A54-61BD24870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AAEAF9-66DA-4170-A1FE-817A8366B203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9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DC4B909-7254-4A11-BB53-7975B1108FE7}"/>
              </a:ext>
            </a:extLst>
          </p:cNvPr>
          <p:cNvSpPr/>
          <p:nvPr/>
        </p:nvSpPr>
        <p:spPr>
          <a:xfrm>
            <a:off x="3460412" y="1935974"/>
            <a:ext cx="1628400" cy="1045427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DA7E55D-E36C-49D3-B1B7-574E3A56ACB0}"/>
              </a:ext>
            </a:extLst>
          </p:cNvPr>
          <p:cNvCxnSpPr>
            <a:cxnSpLocks/>
          </p:cNvCxnSpPr>
          <p:nvPr/>
        </p:nvCxnSpPr>
        <p:spPr>
          <a:xfrm>
            <a:off x="4048437" y="961204"/>
            <a:ext cx="4695" cy="1097361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76E58284-EFC3-48C6-92B4-8A9BC988E6C7}"/>
              </a:ext>
            </a:extLst>
          </p:cNvPr>
          <p:cNvCxnSpPr>
            <a:cxnSpLocks/>
          </p:cNvCxnSpPr>
          <p:nvPr/>
        </p:nvCxnSpPr>
        <p:spPr>
          <a:xfrm>
            <a:off x="4048437" y="2872406"/>
            <a:ext cx="0" cy="1456370"/>
          </a:xfrm>
          <a:prstGeom prst="line">
            <a:avLst/>
          </a:prstGeom>
          <a:ln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BB70A461-356B-4B25-AB70-1D2DF67DCF7F}"/>
              </a:ext>
            </a:extLst>
          </p:cNvPr>
          <p:cNvSpPr/>
          <p:nvPr/>
        </p:nvSpPr>
        <p:spPr>
          <a:xfrm>
            <a:off x="3375579" y="2235378"/>
            <a:ext cx="1550108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1500"/>
              </a:spcAft>
            </a:pPr>
            <a:r>
              <a:rPr lang="en-US" sz="1200" b="1" dirty="0">
                <a:solidFill>
                  <a:schemeClr val="bg1"/>
                </a:solidFill>
                <a:latin typeface="FoundrySterling-Book"/>
              </a:rPr>
              <a:t>transformation to modal coordinates</a:t>
            </a:r>
            <a:r>
              <a:rPr lang="en-US" sz="1200" b="1" baseline="30000" dirty="0">
                <a:latin typeface="FoundrySterling-Book"/>
              </a:rPr>
              <a:t> </a:t>
            </a:r>
            <a:r>
              <a:rPr lang="en-US" sz="1200" b="1" baseline="30000" dirty="0">
                <a:solidFill>
                  <a:schemeClr val="bg1"/>
                </a:solidFill>
                <a:latin typeface="FoundrySterling-Book"/>
              </a:rPr>
              <a:t>7</a:t>
            </a:r>
            <a:endParaRPr lang="en-US" sz="1200" b="1" dirty="0">
              <a:solidFill>
                <a:schemeClr val="bg1"/>
              </a:solidFill>
              <a:latin typeface="FoundrySterling-Book"/>
            </a:endParaRPr>
          </a:p>
          <a:p>
            <a:pPr algn="ctr">
              <a:spcAft>
                <a:spcPts val="1500"/>
              </a:spcAft>
            </a:pPr>
            <a:endParaRPr lang="en-US" sz="1200" b="1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90891A2-1A26-4525-9A49-11062AA96A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015" y="1000703"/>
            <a:ext cx="816541" cy="58938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0E662E-410E-4F4A-923F-C857DA404A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645" y="1590086"/>
            <a:ext cx="2682917" cy="55868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379076-83A9-4E20-8898-958E1608D4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39979" y="2316426"/>
            <a:ext cx="761288" cy="356085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E310FBB1-30F8-4E5B-ABE9-4BED33BD2A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50635" y="2872406"/>
            <a:ext cx="1442759" cy="30083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3C197D74-EE63-47F3-8BD7-E52A019077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1296" y="1131131"/>
            <a:ext cx="620080" cy="282413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74FCD3F-F4F6-476B-B221-9CB0C3B383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89604" y="1636424"/>
            <a:ext cx="1774288" cy="46045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74FDE52-B312-4439-94BB-A393DD03B1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293" y="2324291"/>
            <a:ext cx="1013001" cy="30696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1F8B70-5908-4DAB-9916-A6D6ED95585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70806" y="2900499"/>
            <a:ext cx="1510297" cy="294692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5076851-B63F-4F55-B8AD-E06F4E6854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591376" y="3390226"/>
            <a:ext cx="2052607" cy="874588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FC0CD43-35B4-4313-978A-DB2FED80E2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8053" y="3491963"/>
            <a:ext cx="2210183" cy="31924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09EAAFC-9BAC-4463-AEE1-1E91CBCCBF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8925" y="3644086"/>
            <a:ext cx="79812" cy="190322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14F85FB7-5659-4B5E-B716-B3E23AC4A97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74612" y="3857604"/>
            <a:ext cx="1946191" cy="282413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FF66310-85AE-497B-B092-304A24D729C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80897" y="3998810"/>
            <a:ext cx="79812" cy="19032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AA279F-8746-40FB-8594-9423D2F6D46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23919" y="4538173"/>
            <a:ext cx="3500637" cy="176820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4D8519E-124C-4C6B-BCF4-B56F01C4F42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507918" y="4556241"/>
            <a:ext cx="1880635" cy="1364482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62E9EFE6-95FB-4969-82DD-8CEF8FA59EA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180897" y="5925447"/>
            <a:ext cx="641269" cy="29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9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>
            <a:extLst>
              <a:ext uri="{FF2B5EF4-FFF2-40B4-BE49-F238E27FC236}">
                <a16:creationId xmlns:a16="http://schemas.microsoft.com/office/drawing/2014/main" id="{0288908E-1E40-458B-8AFA-507BD8C6C0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CB4F6D96-5EF0-46F9-9102-F3D211A29075}"/>
              </a:ext>
            </a:extLst>
          </p:cNvPr>
          <p:cNvSpPr txBox="1"/>
          <p:nvPr/>
        </p:nvSpPr>
        <p:spPr>
          <a:xfrm>
            <a:off x="3220" y="75312"/>
            <a:ext cx="84050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Multirate formulation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49" name="Picture 48" descr="ox_small_cmyk_pos_rect.jpg">
            <a:extLst>
              <a:ext uri="{FF2B5EF4-FFF2-40B4-BE49-F238E27FC236}">
                <a16:creationId xmlns:a16="http://schemas.microsoft.com/office/drawing/2014/main" id="{B11FA9D7-05ED-4880-ACF8-C830EAC3D1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pic>
        <p:nvPicPr>
          <p:cNvPr id="60" name="Picture 59" descr="A picture containing clock&#10;&#10;Description automatically generated">
            <a:extLst>
              <a:ext uri="{FF2B5EF4-FFF2-40B4-BE49-F238E27FC236}">
                <a16:creationId xmlns:a16="http://schemas.microsoft.com/office/drawing/2014/main" id="{DF18E405-286A-4835-BFF6-A4136A3F7E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4279534"/>
            <a:ext cx="8640763" cy="17500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ACD7B9-F66D-4D8C-B42A-D3D09E320A41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349483B-77BD-4635-839F-2970E3DB9134}"/>
              </a:ext>
            </a:extLst>
          </p:cNvPr>
          <p:cNvCxnSpPr>
            <a:cxnSpLocks/>
          </p:cNvCxnSpPr>
          <p:nvPr/>
        </p:nvCxnSpPr>
        <p:spPr>
          <a:xfrm>
            <a:off x="3786072" y="1466343"/>
            <a:ext cx="5229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C93C69-1785-42C3-BF71-3C97DDD2FEA2}"/>
              </a:ext>
            </a:extLst>
          </p:cNvPr>
          <p:cNvCxnSpPr>
            <a:cxnSpLocks/>
          </p:cNvCxnSpPr>
          <p:nvPr/>
        </p:nvCxnSpPr>
        <p:spPr>
          <a:xfrm>
            <a:off x="3814757" y="2166571"/>
            <a:ext cx="5229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AE600A1C-2DCF-4468-AB0E-1340A1FBF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6459" y="1188054"/>
            <a:ext cx="1454584" cy="532316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116FA80-6BD2-45E2-9B8F-B330234A31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108" y="1072586"/>
            <a:ext cx="909889" cy="146696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DDB091-A38D-426C-88A1-8C53EBE8F7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7774" y="1825918"/>
            <a:ext cx="1801209" cy="62516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24B5D2F4-C811-4C66-9E07-2C4C9B16E1C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2797" y="3539953"/>
            <a:ext cx="4475168" cy="30948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BBBF356-4546-4943-B8B7-B74C3D4232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4493" y="2864358"/>
            <a:ext cx="4951776" cy="519936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D7C410C-A22D-43C4-8F15-13F7A807E02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7690"/>
          <a:stretch/>
        </p:blipFill>
        <p:spPr>
          <a:xfrm>
            <a:off x="3231101" y="1183569"/>
            <a:ext cx="235113" cy="62515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1D35E1B-71AB-4180-8B94-55241F5FB1A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57690"/>
          <a:stretch/>
        </p:blipFill>
        <p:spPr>
          <a:xfrm>
            <a:off x="3231101" y="1834384"/>
            <a:ext cx="235113" cy="625159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14D0ABF3-CD39-45C8-BD5D-E253380E77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6214" y="1378051"/>
            <a:ext cx="259351" cy="27506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E876EAA8-D5A5-4F9D-BC0E-3F9C1DE481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6214" y="2002007"/>
            <a:ext cx="275069" cy="35366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143099-030A-4025-BA82-AAA6979A54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58339" y="5759054"/>
            <a:ext cx="2452282" cy="5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72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F0B2F32-61C1-4B54-A591-726C8C0D5CCF}"/>
              </a:ext>
            </a:extLst>
          </p:cNvPr>
          <p:cNvSpPr/>
          <p:nvPr/>
        </p:nvSpPr>
        <p:spPr>
          <a:xfrm>
            <a:off x="583895" y="4422114"/>
            <a:ext cx="2082190" cy="6086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Discrete approximation of the Lagrangian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A8862FE-AF03-495B-8DFA-E9DF82A3D1FA}"/>
              </a:ext>
            </a:extLst>
          </p:cNvPr>
          <p:cNvSpPr/>
          <p:nvPr/>
        </p:nvSpPr>
        <p:spPr>
          <a:xfrm>
            <a:off x="600420" y="5312504"/>
            <a:ext cx="2049140" cy="6086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Discrete approximation of the virtual work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9A38079-7CED-48F7-A9ED-132B3932DA1B}"/>
              </a:ext>
            </a:extLst>
          </p:cNvPr>
          <p:cNvSpPr/>
          <p:nvPr/>
        </p:nvSpPr>
        <p:spPr>
          <a:xfrm>
            <a:off x="3554707" y="4858475"/>
            <a:ext cx="1740667" cy="6086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Discrete Lagrange-d’Alembert principle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F8219AE-4077-40C0-9AAC-35DC3532E7D8}"/>
              </a:ext>
            </a:extLst>
          </p:cNvPr>
          <p:cNvSpPr/>
          <p:nvPr/>
        </p:nvSpPr>
        <p:spPr>
          <a:xfrm>
            <a:off x="6099433" y="4858475"/>
            <a:ext cx="1740667" cy="60864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Discrete equations of motion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66323C0-20B9-44E3-9703-EB1F05DC902A}"/>
              </a:ext>
            </a:extLst>
          </p:cNvPr>
          <p:cNvCxnSpPr>
            <a:cxnSpLocks/>
            <a:stCxn id="17" idx="3"/>
            <a:endCxn id="21" idx="1"/>
          </p:cNvCxnSpPr>
          <p:nvPr/>
        </p:nvCxnSpPr>
        <p:spPr>
          <a:xfrm>
            <a:off x="2666085" y="4726436"/>
            <a:ext cx="888622" cy="4363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893DFAC-B0CB-493C-940E-C2172E13D9CF}"/>
              </a:ext>
            </a:extLst>
          </p:cNvPr>
          <p:cNvCxnSpPr>
            <a:cxnSpLocks/>
            <a:stCxn id="20" idx="3"/>
            <a:endCxn id="21" idx="1"/>
          </p:cNvCxnSpPr>
          <p:nvPr/>
        </p:nvCxnSpPr>
        <p:spPr>
          <a:xfrm flipV="1">
            <a:off x="2649560" y="5162797"/>
            <a:ext cx="905147" cy="4540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B714B1-C3D6-4052-BD1D-07BD9789D8D8}"/>
              </a:ext>
            </a:extLst>
          </p:cNvPr>
          <p:cNvCxnSpPr>
            <a:cxnSpLocks/>
            <a:stCxn id="21" idx="3"/>
            <a:endCxn id="23" idx="1"/>
          </p:cNvCxnSpPr>
          <p:nvPr/>
        </p:nvCxnSpPr>
        <p:spPr>
          <a:xfrm>
            <a:off x="5295374" y="5162797"/>
            <a:ext cx="80405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B5036E3-9C6F-4273-A621-7A5862F023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BC0550A-FCB8-4131-8749-521A2F4FE6DE}"/>
              </a:ext>
            </a:extLst>
          </p:cNvPr>
          <p:cNvSpPr txBox="1"/>
          <p:nvPr/>
        </p:nvSpPr>
        <p:spPr>
          <a:xfrm>
            <a:off x="3220" y="75312"/>
            <a:ext cx="84050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Multirate formulation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16" name="Picture 15" descr="ox_small_cmyk_pos_rect.jpg">
            <a:extLst>
              <a:ext uri="{FF2B5EF4-FFF2-40B4-BE49-F238E27FC236}">
                <a16:creationId xmlns:a16="http://schemas.microsoft.com/office/drawing/2014/main" id="{681ECF8B-F931-43DC-87D3-28EB8A92C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52420D-D17A-4E39-9120-482B6D008FD8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11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A3A65A7-30A1-4CCF-A9D9-CAEB5778416A}"/>
              </a:ext>
            </a:extLst>
          </p:cNvPr>
          <p:cNvCxnSpPr>
            <a:cxnSpLocks/>
          </p:cNvCxnSpPr>
          <p:nvPr/>
        </p:nvCxnSpPr>
        <p:spPr>
          <a:xfrm>
            <a:off x="3786072" y="1466343"/>
            <a:ext cx="5229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2A80FC-613B-4B0E-8DDE-641561CE4335}"/>
              </a:ext>
            </a:extLst>
          </p:cNvPr>
          <p:cNvCxnSpPr>
            <a:cxnSpLocks/>
          </p:cNvCxnSpPr>
          <p:nvPr/>
        </p:nvCxnSpPr>
        <p:spPr>
          <a:xfrm>
            <a:off x="3814757" y="2166571"/>
            <a:ext cx="52297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EF5EED64-CC18-46DA-987F-867EA0FEC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6459" y="1188054"/>
            <a:ext cx="1454584" cy="53231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4981B91-45C6-4AFC-973F-FE17A8B7EF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5108" y="1072586"/>
            <a:ext cx="909889" cy="1466964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E7B40F8-35FE-4F73-BBA5-1B82D415FE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7774" y="1825918"/>
            <a:ext cx="1801209" cy="62516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62B45D3-8DC7-482E-9152-2F4AD5B06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82797" y="3539953"/>
            <a:ext cx="4475168" cy="30948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CBA09C4-ED18-4F9C-8157-FB915124BC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44493" y="2864358"/>
            <a:ext cx="4951776" cy="51993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167513-0BC4-4AA4-8F6A-0B7FE78AD71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690"/>
          <a:stretch/>
        </p:blipFill>
        <p:spPr>
          <a:xfrm>
            <a:off x="3231101" y="1183569"/>
            <a:ext cx="235113" cy="6251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FA571AB8-D9C4-4A2F-B8F9-761CEB97D449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57690"/>
          <a:stretch/>
        </p:blipFill>
        <p:spPr>
          <a:xfrm>
            <a:off x="3231101" y="1834384"/>
            <a:ext cx="235113" cy="625159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2555A0CE-96F9-4B6B-BAF5-A3AE5AB093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466214" y="1378051"/>
            <a:ext cx="259351" cy="275069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50AE321-6566-4977-9019-18619C46DC9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66214" y="2002007"/>
            <a:ext cx="275069" cy="35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032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309F46C-D66F-47CB-ABBA-C5637C286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026"/>
            <a:ext cx="8521701" cy="364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B957E48-E059-46A1-98D2-9812B4F6A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8B500EB-489E-4973-9915-D7AC64297507}"/>
              </a:ext>
            </a:extLst>
          </p:cNvPr>
          <p:cNvSpPr txBox="1"/>
          <p:nvPr/>
        </p:nvSpPr>
        <p:spPr>
          <a:xfrm>
            <a:off x="3220" y="75312"/>
            <a:ext cx="84050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Forward simulation without control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17" name="Picture 16" descr="ox_small_cmyk_pos_rect.jpg">
            <a:extLst>
              <a:ext uri="{FF2B5EF4-FFF2-40B4-BE49-F238E27FC236}">
                <a16:creationId xmlns:a16="http://schemas.microsoft.com/office/drawing/2014/main" id="{C405992E-2A01-49CD-A9F2-3318858D99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C2B7506-82CC-4EB1-8F65-E9A387952FE7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185478-E152-4741-830C-7138F063F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08222" y="5463330"/>
            <a:ext cx="3424317" cy="66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032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9E71D01-4E94-40F0-8413-CF73549880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58" b="81452"/>
          <a:stretch/>
        </p:blipFill>
        <p:spPr>
          <a:xfrm>
            <a:off x="685800" y="1409801"/>
            <a:ext cx="7283656" cy="68370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49A93A2-891D-4DEF-89A9-67E78ACB6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864" y="2620841"/>
            <a:ext cx="2352675" cy="4286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683B96A-157C-4D3B-BDB4-9F8BE8D322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77B9480-F8E9-4943-8A89-7F7E1BEA9BC2}"/>
              </a:ext>
            </a:extLst>
          </p:cNvPr>
          <p:cNvSpPr txBox="1"/>
          <p:nvPr/>
        </p:nvSpPr>
        <p:spPr>
          <a:xfrm>
            <a:off x="3220" y="75312"/>
            <a:ext cx="84050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Optimal control problem formulation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26" name="Picture 25" descr="ox_small_cmyk_pos_rect.jpg">
            <a:extLst>
              <a:ext uri="{FF2B5EF4-FFF2-40B4-BE49-F238E27FC236}">
                <a16:creationId xmlns:a16="http://schemas.microsoft.com/office/drawing/2014/main" id="{01E9C937-3690-4DC7-BB6B-336AF08CA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635E803-7953-4892-85C7-96548BCBCC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5244" y="2748038"/>
            <a:ext cx="419100" cy="20298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8FB371-CFE7-4CD2-AA8A-ECED45008588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103228-7A52-49D4-B070-2925C88A9D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2153" y="1375903"/>
            <a:ext cx="6734446" cy="7076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7F813-78B5-44C4-A180-774BC00257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9808" y="2672860"/>
            <a:ext cx="2464791" cy="4054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FFEFBB-0BB3-4EB3-8E67-873E94056E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4859" y="3168082"/>
            <a:ext cx="3522267" cy="3975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076B2F-9B10-4A9B-A9AD-F81180B468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74859" y="3703357"/>
            <a:ext cx="3959568" cy="4293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5D5E14-6478-4C10-A4FC-0AA019DB43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274859" y="4300728"/>
            <a:ext cx="2615859" cy="405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2311FA9-F1B5-433E-A3CB-F6B2D7487AF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13442" y="3576141"/>
            <a:ext cx="1049525" cy="3418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1A8795-E29E-4D30-B67C-C03A4FF739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00898" y="5460732"/>
            <a:ext cx="659928" cy="27033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8B2FA19-0D17-4099-A5E2-05901D1C9D8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27037" y="5195828"/>
            <a:ext cx="7212828" cy="761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431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DB40687-A9F7-4870-BD60-91C508EE1F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F719FE-08C2-4ACE-BFE2-3F76230D0E71}"/>
              </a:ext>
            </a:extLst>
          </p:cNvPr>
          <p:cNvSpPr txBox="1"/>
          <p:nvPr/>
        </p:nvSpPr>
        <p:spPr>
          <a:xfrm>
            <a:off x="3220" y="75312"/>
            <a:ext cx="84050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Example solution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13" name="Picture 12" descr="ox_small_cmyk_pos_rect.jpg">
            <a:extLst>
              <a:ext uri="{FF2B5EF4-FFF2-40B4-BE49-F238E27FC236}">
                <a16:creationId xmlns:a16="http://schemas.microsoft.com/office/drawing/2014/main" id="{82F7EE10-F099-462B-A750-BA1BB7910C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71712FA-B0E9-42F5-B66B-2846F837C9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49"/>
          <a:stretch/>
        </p:blipFill>
        <p:spPr>
          <a:xfrm>
            <a:off x="91436" y="1166228"/>
            <a:ext cx="8457887" cy="42330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051B4A7-3456-4602-8588-F1E086C85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46" y="5669872"/>
            <a:ext cx="8316869" cy="399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8385A7-5FE2-4261-A109-8C94E7C831A5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3742750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screenshot of a cell phone&#10;&#10;Description automatically generated">
            <a:extLst>
              <a:ext uri="{FF2B5EF4-FFF2-40B4-BE49-F238E27FC236}">
                <a16:creationId xmlns:a16="http://schemas.microsoft.com/office/drawing/2014/main" id="{4B1DB423-84B1-42E5-B43D-C4F8E35A5A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501" b="11957"/>
          <a:stretch/>
        </p:blipFill>
        <p:spPr>
          <a:xfrm>
            <a:off x="0" y="3241675"/>
            <a:ext cx="8232964" cy="1508125"/>
          </a:xfrm>
          <a:prstGeom prst="rect">
            <a:avLst/>
          </a:prstGeom>
        </p:spPr>
      </p:pic>
      <p:pic>
        <p:nvPicPr>
          <p:cNvPr id="26" name="Picture 2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F8BE8C-3071-4EB9-B3AD-A19FD7C7B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997"/>
          <a:stretch/>
        </p:blipFill>
        <p:spPr>
          <a:xfrm>
            <a:off x="0" y="4897691"/>
            <a:ext cx="8232964" cy="116471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93D468-E19D-4B84-9878-BA8040C9E5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183E31-7CC5-4D9D-AB49-5F06DC765911}"/>
              </a:ext>
            </a:extLst>
          </p:cNvPr>
          <p:cNvSpPr txBox="1"/>
          <p:nvPr/>
        </p:nvSpPr>
        <p:spPr>
          <a:xfrm>
            <a:off x="3220" y="75312"/>
            <a:ext cx="84050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Problem size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7" name="Picture 6" descr="ox_small_cmyk_pos_rect.jpg">
            <a:extLst>
              <a:ext uri="{FF2B5EF4-FFF2-40B4-BE49-F238E27FC236}">
                <a16:creationId xmlns:a16="http://schemas.microsoft.com/office/drawing/2014/main" id="{8AEBF1B3-C6FF-4569-8504-9446F88F0C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7F5DDA8-38F9-4408-9E14-C460D0DCF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400" y="936371"/>
            <a:ext cx="2351505" cy="63186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E94F8AB-085A-4CD9-B200-42BDB583C57A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15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287B3B8-EB78-45C6-BCD2-BB9BBD4B8E7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4404" b="29153"/>
          <a:stretch/>
        </p:blipFill>
        <p:spPr>
          <a:xfrm>
            <a:off x="0" y="1553979"/>
            <a:ext cx="8232964" cy="16264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FEA363-7F78-4582-BAE5-E26CA2D7EB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3130" y="997269"/>
            <a:ext cx="2452282" cy="530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771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17D70B-14E9-4A9A-BFCF-2A3C556B2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4E59857-3F06-45C9-B866-7C2FE754DFDB}"/>
              </a:ext>
            </a:extLst>
          </p:cNvPr>
          <p:cNvSpPr txBox="1"/>
          <p:nvPr/>
        </p:nvSpPr>
        <p:spPr>
          <a:xfrm>
            <a:off x="3220" y="75312"/>
            <a:ext cx="84050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Problem size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12" name="Picture 11" descr="ox_small_cmyk_pos_rect.jpg">
            <a:extLst>
              <a:ext uri="{FF2B5EF4-FFF2-40B4-BE49-F238E27FC236}">
                <a16:creationId xmlns:a16="http://schemas.microsoft.com/office/drawing/2014/main" id="{9E70DD44-8B6A-4552-8E2E-6EBA151071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990BF8-5D63-46EE-AE8E-B8328057A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8" y="2766944"/>
            <a:ext cx="8368965" cy="345219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6CA32A1-65CA-4DB5-A258-634428369419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16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B0520-0237-4549-AC79-350D35EB66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57" y="1108118"/>
            <a:ext cx="7492446" cy="13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05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31EAB82-F22C-486F-8DC1-225ABEACB1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71"/>
          <a:stretch/>
        </p:blipFill>
        <p:spPr>
          <a:xfrm>
            <a:off x="687259" y="1516792"/>
            <a:ext cx="7365143" cy="3658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98E41-57E5-42B9-AACF-1DBDAC6CF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6EDEBD-EC0B-45E0-B3F4-C476AC98988A}"/>
              </a:ext>
            </a:extLst>
          </p:cNvPr>
          <p:cNvSpPr txBox="1"/>
          <p:nvPr/>
        </p:nvSpPr>
        <p:spPr>
          <a:xfrm>
            <a:off x="3220" y="75312"/>
            <a:ext cx="84050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Main result- the trade-off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12" name="Picture 11" descr="ox_small_cmyk_pos_rect.jpg">
            <a:extLst>
              <a:ext uri="{FF2B5EF4-FFF2-40B4-BE49-F238E27FC236}">
                <a16:creationId xmlns:a16="http://schemas.microsoft.com/office/drawing/2014/main" id="{3C203C53-BB9A-47E9-9F75-9EC1608DC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EB625-4B70-4595-85B2-BB039038A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2911" y="1782791"/>
            <a:ext cx="1394938" cy="133681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FD0E9C-9BCC-4FE4-A4CF-45158C4F82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26"/>
          <a:stretch/>
        </p:blipFill>
        <p:spPr>
          <a:xfrm>
            <a:off x="687259" y="5594519"/>
            <a:ext cx="7365143" cy="6768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384648B-4501-4EFA-809B-5944EFE9DDCA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17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A1DD98-B77E-4D2F-8DEA-3830CC159C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5893" y="1058414"/>
            <a:ext cx="3399737" cy="61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791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9FFE2-6FA3-4A40-BD9F-D5A2EDEC12E8}"/>
              </a:ext>
            </a:extLst>
          </p:cNvPr>
          <p:cNvSpPr txBox="1"/>
          <p:nvPr/>
        </p:nvSpPr>
        <p:spPr>
          <a:xfrm>
            <a:off x="802424" y="1634253"/>
            <a:ext cx="8097027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2400" dirty="0">
                <a:latin typeface="FoundrySterling-Book"/>
              </a:rPr>
              <a:t>Short overview </a:t>
            </a:r>
          </a:p>
          <a:p>
            <a:pPr marL="180000" indent="-180000">
              <a:spcAft>
                <a:spcPts val="1500"/>
              </a:spcAft>
              <a:buFont typeface="Arial"/>
              <a:buChar char="•"/>
            </a:pPr>
            <a:endParaRPr lang="en-US" sz="500" dirty="0">
              <a:latin typeface="FoundrySterling-Book"/>
            </a:endParaRPr>
          </a:p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2400" dirty="0">
                <a:latin typeface="FoundrySterling-Book"/>
              </a:rPr>
              <a:t>Mathematical model </a:t>
            </a:r>
          </a:p>
          <a:p>
            <a:pPr marL="180000" indent="-180000">
              <a:spcAft>
                <a:spcPts val="1500"/>
              </a:spcAft>
              <a:buFont typeface="Arial"/>
              <a:buChar char="•"/>
            </a:pPr>
            <a:endParaRPr lang="en-US" sz="500" dirty="0">
              <a:latin typeface="FoundrySterling-Book"/>
            </a:endParaRPr>
          </a:p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2400" dirty="0">
                <a:latin typeface="FoundrySterling-Book"/>
              </a:rPr>
              <a:t>Multirate DMOC</a:t>
            </a:r>
          </a:p>
          <a:p>
            <a:pPr marL="180000" indent="-180000">
              <a:spcAft>
                <a:spcPts val="1500"/>
              </a:spcAft>
              <a:buFont typeface="Arial"/>
              <a:buChar char="•"/>
            </a:pPr>
            <a:endParaRPr lang="en-US" sz="500" dirty="0">
              <a:latin typeface="FoundrySterling-Book"/>
            </a:endParaRPr>
          </a:p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2400" dirty="0">
                <a:latin typeface="FoundrySterling-Book"/>
              </a:rPr>
              <a:t>Computational results and discussion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A057504-1248-4AB5-9071-6B1AFAC7D1FE}"/>
              </a:ext>
            </a:extLst>
          </p:cNvPr>
          <p:cNvSpPr txBox="1"/>
          <p:nvPr/>
        </p:nvSpPr>
        <p:spPr>
          <a:xfrm>
            <a:off x="189584" y="101284"/>
            <a:ext cx="51116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Outline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E8D395-C746-421F-9F31-732D2F37EB0B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9999083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AD76618B-77D6-4A37-986A-FB7C88DC8E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271"/>
          <a:stretch/>
        </p:blipFill>
        <p:spPr>
          <a:xfrm>
            <a:off x="687259" y="1516792"/>
            <a:ext cx="7365143" cy="36586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C98E41-57E5-42B9-AACF-1DBDAC6CF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6EDEBD-EC0B-45E0-B3F4-C476AC98988A}"/>
              </a:ext>
            </a:extLst>
          </p:cNvPr>
          <p:cNvSpPr txBox="1"/>
          <p:nvPr/>
        </p:nvSpPr>
        <p:spPr>
          <a:xfrm>
            <a:off x="3220" y="75312"/>
            <a:ext cx="84050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Main result- the trade-off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12" name="Picture 11" descr="ox_small_cmyk_pos_rect.jpg">
            <a:extLst>
              <a:ext uri="{FF2B5EF4-FFF2-40B4-BE49-F238E27FC236}">
                <a16:creationId xmlns:a16="http://schemas.microsoft.com/office/drawing/2014/main" id="{3C203C53-BB9A-47E9-9F75-9EC1608DC0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82EB625-4B70-4595-85B2-BB039038A0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2362" y="1249362"/>
            <a:ext cx="1394938" cy="1336816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35B7D0-8F05-4F4F-B397-037A486391D4}"/>
              </a:ext>
            </a:extLst>
          </p:cNvPr>
          <p:cNvSpPr/>
          <p:nvPr/>
        </p:nvSpPr>
        <p:spPr>
          <a:xfrm>
            <a:off x="2796062" y="1501564"/>
            <a:ext cx="67310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7.631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34CBD272-E743-4899-AADF-350C6D5EED30}"/>
              </a:ext>
            </a:extLst>
          </p:cNvPr>
          <p:cNvSpPr/>
          <p:nvPr/>
        </p:nvSpPr>
        <p:spPr>
          <a:xfrm>
            <a:off x="3799681" y="3402691"/>
            <a:ext cx="673100" cy="3048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3.286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5FA5609-150C-47CA-9959-ABFF7923EEFE}"/>
              </a:ext>
            </a:extLst>
          </p:cNvPr>
          <p:cNvCxnSpPr>
            <a:cxnSpLocks/>
            <a:stCxn id="2" idx="2"/>
          </p:cNvCxnSpPr>
          <p:nvPr/>
        </p:nvCxnSpPr>
        <p:spPr>
          <a:xfrm flipH="1">
            <a:off x="2700812" y="1806364"/>
            <a:ext cx="431800" cy="21600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BB7F9AC-4D23-49F3-88D2-C6AA63678FCA}"/>
              </a:ext>
            </a:extLst>
          </p:cNvPr>
          <p:cNvCxnSpPr>
            <a:cxnSpLocks/>
          </p:cNvCxnSpPr>
          <p:nvPr/>
        </p:nvCxnSpPr>
        <p:spPr>
          <a:xfrm flipH="1">
            <a:off x="3687124" y="3708524"/>
            <a:ext cx="431800" cy="21600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1BC76C1-55EB-462B-9B34-AE9CB062CA9F}"/>
              </a:ext>
            </a:extLst>
          </p:cNvPr>
          <p:cNvSpPr/>
          <p:nvPr/>
        </p:nvSpPr>
        <p:spPr>
          <a:xfrm>
            <a:off x="1970408" y="4889482"/>
            <a:ext cx="730404" cy="21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9.6e-06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D36278-A309-4B4A-8A7F-0667AB99FD24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2335610" y="4481266"/>
            <a:ext cx="365202" cy="4082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33115A-AD5F-4ADA-965A-A312165FB342}"/>
              </a:ext>
            </a:extLst>
          </p:cNvPr>
          <p:cNvSpPr/>
          <p:nvPr/>
        </p:nvSpPr>
        <p:spPr>
          <a:xfrm>
            <a:off x="3000711" y="5024660"/>
            <a:ext cx="714087" cy="21600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200" dirty="0"/>
              <a:t>1.5e-05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A5DC1C-7701-4C37-A7FE-82980DBF4146}"/>
              </a:ext>
            </a:extLst>
          </p:cNvPr>
          <p:cNvCxnSpPr>
            <a:cxnSpLocks/>
            <a:stCxn id="18" idx="0"/>
          </p:cNvCxnSpPr>
          <p:nvPr/>
        </p:nvCxnSpPr>
        <p:spPr>
          <a:xfrm flipV="1">
            <a:off x="3357755" y="4402118"/>
            <a:ext cx="329369" cy="6225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99DDF505-B49B-4216-86C1-6424FFB5C0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326"/>
          <a:stretch/>
        </p:blipFill>
        <p:spPr>
          <a:xfrm>
            <a:off x="687259" y="5594519"/>
            <a:ext cx="7365143" cy="6768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EB8C18-4539-47F4-9C79-12CA513AF90C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7769269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6E7FDC07-1BA6-4EC1-B8E5-432824F5F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2" y="3016830"/>
            <a:ext cx="7349324" cy="34665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C5CC63C-16E1-4BD3-AE41-CDEC6C932B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81" t="9374"/>
          <a:stretch/>
        </p:blipFill>
        <p:spPr>
          <a:xfrm>
            <a:off x="2286860" y="1028100"/>
            <a:ext cx="726391" cy="27622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2A3F12E-F46B-4E00-B591-5383DAA5C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1490" y="987758"/>
            <a:ext cx="3329627" cy="28301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96A9550-922F-4EFB-82AD-36466183A0F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-1" r="78311" b="28546"/>
          <a:stretch/>
        </p:blipFill>
        <p:spPr>
          <a:xfrm>
            <a:off x="3220" y="-19826"/>
            <a:ext cx="8640763" cy="8610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BDD3BF7-E529-4492-ADF0-F91937A6256D}"/>
              </a:ext>
            </a:extLst>
          </p:cNvPr>
          <p:cNvSpPr txBox="1"/>
          <p:nvPr/>
        </p:nvSpPr>
        <p:spPr>
          <a:xfrm>
            <a:off x="3220" y="75312"/>
            <a:ext cx="8405085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Further customization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pic>
        <p:nvPicPr>
          <p:cNvPr id="31" name="Picture 30" descr="ox_small_cmyk_pos_rect.jpg">
            <a:extLst>
              <a:ext uri="{FF2B5EF4-FFF2-40B4-BE49-F238E27FC236}">
                <a16:creationId xmlns:a16="http://schemas.microsoft.com/office/drawing/2014/main" id="{EE073D87-F2D6-4DD3-924B-0B6028175F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117" y="176439"/>
            <a:ext cx="1521068" cy="468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4BF44A2-7B45-4F7A-996B-73B6A43D2ACB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19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33CF19-E94A-4396-99A2-7F96C1BC4C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42513" y="1005865"/>
            <a:ext cx="4608604" cy="556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851D8C-E343-44DB-B3B4-916A0F8DF6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7227" y="1692347"/>
            <a:ext cx="4093907" cy="117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16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F4565-8E63-4303-A4A8-9437F9045F76}"/>
              </a:ext>
            </a:extLst>
          </p:cNvPr>
          <p:cNvSpPr txBox="1"/>
          <p:nvPr/>
        </p:nvSpPr>
        <p:spPr>
          <a:xfrm>
            <a:off x="398385" y="899723"/>
            <a:ext cx="80970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800" b="1" dirty="0">
                <a:latin typeface="FoundrySterling-Book"/>
              </a:rPr>
              <a:t>Multirate Discrete Mechanics and Optimal Control (Multirate DMOC):</a:t>
            </a:r>
          </a:p>
          <a:p>
            <a:pPr>
              <a:spcAft>
                <a:spcPts val="1500"/>
              </a:spcAft>
            </a:pPr>
            <a:r>
              <a:rPr lang="en-US" sz="1800" b="1" dirty="0">
                <a:latin typeface="FoundrySterling-Book"/>
              </a:rPr>
              <a:t>    </a:t>
            </a:r>
            <a:r>
              <a:rPr lang="en-US" sz="1500" b="1" dirty="0">
                <a:latin typeface="FoundrySterling-Book"/>
              </a:rPr>
              <a:t> </a:t>
            </a:r>
            <a:r>
              <a:rPr lang="en-US" sz="1600" b="1" dirty="0">
                <a:latin typeface="FoundrySterling-Book"/>
              </a:rPr>
              <a:t>High fidelity simulation at a reduced computational cost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Structure-preserving  -&gt; </a:t>
            </a:r>
            <a:r>
              <a:rPr lang="en-US" sz="1500" i="1" dirty="0">
                <a:latin typeface="FoundrySterling-Book"/>
              </a:rPr>
              <a:t>conservation of energy and/or momenta of the system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Multirate discretization  -&gt; </a:t>
            </a:r>
            <a:r>
              <a:rPr lang="en-US" sz="1500" i="1" dirty="0">
                <a:latin typeface="FoundrySterling-Book"/>
              </a:rPr>
              <a:t>computational efficiency 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Unified control methodology -&gt; </a:t>
            </a:r>
            <a:r>
              <a:rPr lang="en-US" sz="1500" i="1" dirty="0">
                <a:latin typeface="FoundrySterling-Book"/>
              </a:rPr>
              <a:t>potential improvement in optimality and constraint- handling capabilities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latin typeface="FoundrySterling-Book"/>
              </a:rPr>
              <a:t>No need for decoupling of the equations of motion -&gt; </a:t>
            </a:r>
            <a:r>
              <a:rPr lang="en-US" sz="1600" i="1" dirty="0">
                <a:latin typeface="FoundrySterling-Book"/>
              </a:rPr>
              <a:t>simple application to a variety of linear and nonlinear models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latin typeface="FoundrySterling-Book"/>
              </a:rPr>
              <a:t>Straightforward selection of slow and fast subsystems -&gt; </a:t>
            </a:r>
            <a:r>
              <a:rPr lang="en-US" sz="1600" i="1" dirty="0">
                <a:latin typeface="FoundrySterling-Book"/>
              </a:rPr>
              <a:t>capability to tailor the solution to the time scales present in the problem to obtain further reductions in computational cost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C167D36-270A-4FA9-8E59-4AE0661BD645}"/>
              </a:ext>
            </a:extLst>
          </p:cNvPr>
          <p:cNvSpPr txBox="1"/>
          <p:nvPr/>
        </p:nvSpPr>
        <p:spPr>
          <a:xfrm>
            <a:off x="189584" y="101284"/>
            <a:ext cx="51116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Conclusions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F22200-4A71-4028-B10C-7CFCF0B3B2BA}"/>
              </a:ext>
            </a:extLst>
          </p:cNvPr>
          <p:cNvSpPr/>
          <p:nvPr/>
        </p:nvSpPr>
        <p:spPr>
          <a:xfrm>
            <a:off x="480644" y="4935001"/>
            <a:ext cx="8014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500"/>
              </a:spcAft>
            </a:pPr>
            <a:r>
              <a:rPr lang="en-US" sz="1800" b="1" dirty="0">
                <a:latin typeface="FoundrySterling-Book"/>
              </a:rPr>
              <a:t>Flexibility to tailor the method to the time scales of the problem and obtain the required fidelity at a reduced computational cost!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C38BFF-983C-4009-B64E-BD3632CC1DC5}"/>
              </a:ext>
            </a:extLst>
          </p:cNvPr>
          <p:cNvSpPr/>
          <p:nvPr/>
        </p:nvSpPr>
        <p:spPr>
          <a:xfrm>
            <a:off x="565703" y="5686613"/>
            <a:ext cx="775958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800" b="1" dirty="0">
                <a:latin typeface="FoundrySterling-Book"/>
              </a:rPr>
              <a:t>Future work – </a:t>
            </a:r>
            <a:r>
              <a:rPr lang="en-US" sz="1600" dirty="0">
                <a:latin typeface="FoundrySterling-Book"/>
              </a:rPr>
              <a:t>methods for obtaining optimal p and r and extending the work to models including kinematic nonlinearities and dissipation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19C526-D10F-45B6-9089-FB3EEC755635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4270659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06350A-F5AF-4A54-91CB-3D5BBD8E1F1C}"/>
              </a:ext>
            </a:extLst>
          </p:cNvPr>
          <p:cNvSpPr txBox="1"/>
          <p:nvPr/>
        </p:nvSpPr>
        <p:spPr>
          <a:xfrm>
            <a:off x="647440" y="983042"/>
            <a:ext cx="7920076" cy="7371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FoundrySterling-Book"/>
              </a:rPr>
              <a:t>THANK YOU FOR YOUR ATTENTION!</a:t>
            </a:r>
            <a:endParaRPr lang="en-US" sz="1500" dirty="0">
              <a:latin typeface="FoundrySterling-Book"/>
            </a:endParaRPr>
          </a:p>
          <a:p>
            <a:endParaRPr lang="en-US" sz="1500" dirty="0"/>
          </a:p>
          <a:p>
            <a:r>
              <a:rPr lang="en-US" b="1" dirty="0"/>
              <a:t>Contact details: </a:t>
            </a:r>
            <a:br>
              <a:rPr lang="en-US" sz="1000" b="1" dirty="0"/>
            </a:br>
            <a:endParaRPr lang="en-US" sz="1000" b="1" dirty="0"/>
          </a:p>
          <a:p>
            <a:r>
              <a:rPr lang="en-US" sz="1500" dirty="0"/>
              <a:t>	</a:t>
            </a:r>
            <a:r>
              <a:rPr lang="en-US" sz="1500" i="1" dirty="0"/>
              <a:t>Yana Lishkova</a:t>
            </a:r>
            <a:r>
              <a:rPr lang="en-US" sz="1500" dirty="0"/>
              <a:t>, </a:t>
            </a:r>
            <a:r>
              <a:rPr lang="en-US" sz="1500" dirty="0">
                <a:hlinkClick r:id="rId2"/>
              </a:rPr>
              <a:t>yana.lishkova@eng.ox.ac.uk</a:t>
            </a:r>
            <a:r>
              <a:rPr lang="en-US" sz="1500" dirty="0"/>
              <a:t>  </a:t>
            </a:r>
            <a:br>
              <a:rPr lang="en-US" sz="1000" dirty="0"/>
            </a:br>
            <a:br>
              <a:rPr lang="en-US" sz="1000" dirty="0"/>
            </a:br>
            <a:r>
              <a:rPr lang="en-US" sz="1500" dirty="0"/>
              <a:t>	Address: St. Edmund Hall, Queen’s Lane, OX1 4AR, United Kingdom</a:t>
            </a:r>
          </a:p>
          <a:p>
            <a:endParaRPr lang="en-US" sz="1500" dirty="0"/>
          </a:p>
          <a:p>
            <a:r>
              <a:rPr lang="en-US" b="1" dirty="0"/>
              <a:t>Main references:</a:t>
            </a:r>
          </a:p>
          <a:p>
            <a:r>
              <a:rPr lang="en-US" b="1" dirty="0"/>
              <a:t>	</a:t>
            </a:r>
            <a:r>
              <a:rPr lang="en-US" sz="1200" b="1" dirty="0"/>
              <a:t>[1]    </a:t>
            </a:r>
            <a:r>
              <a:rPr lang="en-GB" sz="1200" dirty="0"/>
              <a:t>T. Gail, S. Ober-Bl</a:t>
            </a:r>
            <a:r>
              <a:rPr lang="de-DE" sz="1200" dirty="0"/>
              <a:t>ö</a:t>
            </a:r>
            <a:r>
              <a:rPr lang="en-GB" sz="1200" dirty="0"/>
              <a:t>baum, and S. Leyendecker, “Variational multirate integration in discrete mechanics </a:t>
            </a:r>
          </a:p>
          <a:p>
            <a:r>
              <a:rPr lang="en-GB" sz="1200" dirty="0"/>
              <a:t>		and optimal control,” </a:t>
            </a:r>
            <a:r>
              <a:rPr lang="en-GB" sz="1200" i="1" dirty="0"/>
              <a:t>Proceedings of </a:t>
            </a:r>
            <a:r>
              <a:rPr lang="en-GB" sz="1200" dirty="0"/>
              <a:t>ECCOMAS, 2017, pp. 1–4.</a:t>
            </a:r>
            <a:br>
              <a:rPr lang="en-GB" sz="200" dirty="0"/>
            </a:br>
            <a:endParaRPr lang="en-US" sz="200" b="1" dirty="0"/>
          </a:p>
          <a:p>
            <a:r>
              <a:rPr lang="en-US" sz="1200" b="1" dirty="0"/>
              <a:t>	[2]    </a:t>
            </a:r>
            <a:r>
              <a:rPr lang="en-GB" sz="1200" dirty="0"/>
              <a:t>O. </a:t>
            </a:r>
            <a:r>
              <a:rPr lang="en-GB" sz="1200" dirty="0" err="1"/>
              <a:t>Junge</a:t>
            </a:r>
            <a:r>
              <a:rPr lang="en-GB" sz="1200" dirty="0"/>
              <a:t>, J. E. Marsden, and S. Ober-Bl</a:t>
            </a:r>
            <a:r>
              <a:rPr lang="de-DE" sz="1200" dirty="0"/>
              <a:t>ö</a:t>
            </a:r>
            <a:r>
              <a:rPr lang="en-GB" sz="1200" dirty="0"/>
              <a:t>baum, “Discrete mechanics and optimal control,” </a:t>
            </a:r>
            <a:r>
              <a:rPr lang="en-GB" sz="1200" i="1" dirty="0"/>
              <a:t>IFAC</a:t>
            </a:r>
          </a:p>
          <a:p>
            <a:r>
              <a:rPr lang="pt-BR" sz="1200" i="1" dirty="0"/>
              <a:t>		</a:t>
            </a:r>
            <a:r>
              <a:rPr lang="en-GB" sz="1200" i="1" dirty="0"/>
              <a:t> Proceedings </a:t>
            </a:r>
            <a:r>
              <a:rPr lang="pt-BR" sz="1200" i="1" dirty="0"/>
              <a:t>Volumes</a:t>
            </a:r>
            <a:r>
              <a:rPr lang="pt-BR" sz="1200" dirty="0"/>
              <a:t>, Vol. 38, No. 1, 2005, pp. 538–543.</a:t>
            </a:r>
            <a:r>
              <a:rPr lang="en-GB" sz="1200" b="1" dirty="0"/>
              <a:t>	</a:t>
            </a:r>
            <a:br>
              <a:rPr lang="en-GB" sz="200" b="1" dirty="0"/>
            </a:br>
            <a:endParaRPr lang="en-GB" sz="200" b="1" dirty="0"/>
          </a:p>
          <a:p>
            <a:r>
              <a:rPr lang="en-GB" sz="1200" b="1" dirty="0"/>
              <a:t>	[3]    </a:t>
            </a:r>
            <a:r>
              <a:rPr lang="en-GB" sz="1200" dirty="0"/>
              <a:t>S. Ober-Bl</a:t>
            </a:r>
            <a:r>
              <a:rPr lang="de-DE" sz="1200" dirty="0"/>
              <a:t>ö</a:t>
            </a:r>
            <a:r>
              <a:rPr lang="en-GB" sz="1200" dirty="0"/>
              <a:t>baum, O. </a:t>
            </a:r>
            <a:r>
              <a:rPr lang="en-GB" sz="1200" dirty="0" err="1"/>
              <a:t>Junge</a:t>
            </a:r>
            <a:r>
              <a:rPr lang="en-GB" sz="1200" dirty="0"/>
              <a:t>, and J. E. Marsden, “Discrete mechanics and optimal control: an analysis,”</a:t>
            </a:r>
          </a:p>
          <a:p>
            <a:r>
              <a:rPr lang="en-GB" sz="1200" i="1" dirty="0"/>
              <a:t>		ESAIM: Control, Optimisation and Calculus of Variations</a:t>
            </a:r>
            <a:r>
              <a:rPr lang="en-GB" sz="1200" dirty="0"/>
              <a:t>, Vol. 17, No. 2, 2011, pp. 322–352.</a:t>
            </a:r>
            <a:br>
              <a:rPr lang="en-GB" sz="200" dirty="0"/>
            </a:br>
            <a:endParaRPr lang="en-GB" sz="200" dirty="0"/>
          </a:p>
          <a:p>
            <a:r>
              <a:rPr lang="en-GB" sz="1200" b="1" dirty="0"/>
              <a:t>	[4]    </a:t>
            </a:r>
            <a:r>
              <a:rPr lang="en-GB" sz="1200" dirty="0"/>
              <a:t>S. Leyendecker and S. Ober-Bl</a:t>
            </a:r>
            <a:r>
              <a:rPr lang="de-DE" sz="1200" dirty="0"/>
              <a:t>ö</a:t>
            </a:r>
            <a:r>
              <a:rPr lang="en-GB" sz="1200" dirty="0"/>
              <a:t>baum, “A Variational Approach to Multirate Integration for Constrained</a:t>
            </a:r>
          </a:p>
          <a:p>
            <a:r>
              <a:rPr lang="en-GB" sz="1200" dirty="0"/>
              <a:t>		Systems,” </a:t>
            </a:r>
            <a:r>
              <a:rPr lang="en-GB" sz="1200" i="1" dirty="0"/>
              <a:t>Multibody Dynamics: Computational Methods and Applications </a:t>
            </a:r>
            <a:r>
              <a:rPr lang="en-GB" sz="1200" dirty="0"/>
              <a:t>(J.-C. </a:t>
            </a:r>
            <a:r>
              <a:rPr lang="en-GB" sz="1200" dirty="0" err="1"/>
              <a:t>Samin</a:t>
            </a:r>
            <a:r>
              <a:rPr lang="en-GB" sz="1200" dirty="0"/>
              <a:t> and P. </a:t>
            </a:r>
            <a:r>
              <a:rPr lang="en-GB" sz="1200" dirty="0" err="1"/>
              <a:t>Fisette</a:t>
            </a:r>
            <a:r>
              <a:rPr lang="en-GB" sz="1200" dirty="0"/>
              <a:t>,</a:t>
            </a:r>
          </a:p>
          <a:p>
            <a:r>
              <a:rPr lang="en-GB" sz="1200" dirty="0"/>
              <a:t>		eds.), pp. 97–121, Dordrecht: Springer Netherlands, 2013</a:t>
            </a:r>
            <a:br>
              <a:rPr lang="en-GB" sz="200" dirty="0"/>
            </a:br>
            <a:endParaRPr lang="en-GB" sz="200" dirty="0"/>
          </a:p>
          <a:p>
            <a:r>
              <a:rPr lang="en-GB" sz="1200" b="1" dirty="0"/>
              <a:t>	[5]    </a:t>
            </a:r>
            <a:r>
              <a:rPr lang="en-GB" sz="1200" dirty="0"/>
              <a:t>T. Gail, S. Leyendecker, and S. Ober-Bl</a:t>
            </a:r>
            <a:r>
              <a:rPr lang="de-DE" sz="1200" dirty="0"/>
              <a:t>ö</a:t>
            </a:r>
            <a:r>
              <a:rPr lang="en-GB" sz="1200" dirty="0"/>
              <a:t>baum, “Computing time investigations of variational multirate</a:t>
            </a:r>
          </a:p>
          <a:p>
            <a:r>
              <a:rPr lang="en-GB" sz="1200" dirty="0"/>
              <a:t>		integrators,” </a:t>
            </a:r>
            <a:r>
              <a:rPr lang="en-GB" sz="1200" i="1" dirty="0"/>
              <a:t>ECCOMAS Multibody Dynamics</a:t>
            </a:r>
            <a:r>
              <a:rPr lang="en-GB" sz="1200" dirty="0"/>
              <a:t>, 2013.</a:t>
            </a:r>
            <a:br>
              <a:rPr lang="en-GB" sz="200" dirty="0"/>
            </a:br>
            <a:endParaRPr lang="en-GB" sz="200" b="1" dirty="0"/>
          </a:p>
          <a:p>
            <a:r>
              <a:rPr lang="en-GB" sz="1200" b="1" dirty="0"/>
              <a:t> 	[6]    </a:t>
            </a:r>
            <a:r>
              <a:rPr lang="en-GB" sz="1200" dirty="0"/>
              <a:t>M. Azadi, M. Eghtesad, S. Fazelzadeh, and E. Azadi, “Dynamics and control of a smart flexible satellite</a:t>
            </a:r>
          </a:p>
          <a:p>
            <a:r>
              <a:rPr lang="en-GB" sz="1200" dirty="0"/>
              <a:t>		moving in an orbit,” </a:t>
            </a:r>
            <a:r>
              <a:rPr lang="en-GB" sz="1200" i="1" dirty="0"/>
              <a:t>Multibody System Dynamics</a:t>
            </a:r>
            <a:r>
              <a:rPr lang="en-GB" sz="1200" dirty="0"/>
              <a:t>, Vol. 35, No. 1, 2015, pp. 1–23.</a:t>
            </a:r>
            <a:br>
              <a:rPr lang="en-GB" sz="200" dirty="0"/>
            </a:br>
            <a:endParaRPr lang="en-GB" sz="200" b="1" dirty="0"/>
          </a:p>
          <a:p>
            <a:r>
              <a:rPr lang="en-GB" sz="1200" b="1" dirty="0"/>
              <a:t>	[7]    </a:t>
            </a:r>
            <a:r>
              <a:rPr lang="en-GB" sz="1200" dirty="0"/>
              <a:t>J. L. </a:t>
            </a:r>
            <a:r>
              <a:rPr lang="en-GB" sz="1200" dirty="0" err="1"/>
              <a:t>Junkins</a:t>
            </a:r>
            <a:r>
              <a:rPr lang="en-GB" sz="1200" dirty="0"/>
              <a:t> and Y. Kim, </a:t>
            </a:r>
            <a:r>
              <a:rPr lang="en-GB" sz="1200" i="1" dirty="0"/>
              <a:t>Introduction to dynamics and control of flexible structures</a:t>
            </a:r>
            <a:r>
              <a:rPr lang="en-GB" sz="1200" dirty="0"/>
              <a:t>. American Institute</a:t>
            </a:r>
          </a:p>
          <a:p>
            <a:r>
              <a:rPr lang="en-GB" sz="1200" dirty="0"/>
              <a:t>		of Aeronautics and Astronautics, 1993.</a:t>
            </a:r>
            <a:endParaRPr lang="en-GB" sz="1200" b="1" dirty="0"/>
          </a:p>
          <a:p>
            <a:endParaRPr lang="en-US" sz="1200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GB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D2C51-97B0-421D-A5D9-1725A039FEB6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8390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4D7A8E-7D99-40D4-A86B-047CB9219142}"/>
              </a:ext>
            </a:extLst>
          </p:cNvPr>
          <p:cNvSpPr txBox="1"/>
          <p:nvPr/>
        </p:nvSpPr>
        <p:spPr>
          <a:xfrm>
            <a:off x="398385" y="1016681"/>
            <a:ext cx="8097027" cy="4131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800" b="1" dirty="0">
                <a:latin typeface="FoundrySterling-Book"/>
              </a:rPr>
              <a:t>Flexible spacecraft</a:t>
            </a:r>
          </a:p>
          <a:p>
            <a:pPr marL="612100" lvl="1" indent="-180000">
              <a:spcAft>
                <a:spcPts val="1500"/>
              </a:spcAft>
              <a:buFont typeface="Arial"/>
              <a:buChar char="•"/>
            </a:pPr>
            <a:r>
              <a:rPr lang="en-US" sz="1600" dirty="0">
                <a:latin typeface="FoundrySterling-Book"/>
              </a:rPr>
              <a:t>Stringent performance and positioning requirements</a:t>
            </a:r>
          </a:p>
          <a:p>
            <a:pPr marL="612100" lvl="1" indent="-180000">
              <a:spcAft>
                <a:spcPts val="1500"/>
              </a:spcAft>
              <a:buFont typeface="Arial"/>
              <a:buChar char="•"/>
            </a:pPr>
            <a:r>
              <a:rPr lang="en-US" sz="1600" dirty="0">
                <a:latin typeface="FoundrySterling-Book"/>
              </a:rPr>
              <a:t>Efficient operation</a:t>
            </a:r>
          </a:p>
          <a:p>
            <a:pPr marL="612100" lvl="1" indent="-180000">
              <a:spcAft>
                <a:spcPts val="1500"/>
              </a:spcAft>
              <a:buFont typeface="Arial"/>
              <a:buChar char="•"/>
            </a:pPr>
            <a:r>
              <a:rPr lang="en-US" sz="1600" dirty="0">
                <a:latin typeface="FoundrySterling-Book"/>
              </a:rPr>
              <a:t>Lightweight structure designs and induced vibrations- potentially degrading the performance, causing loss of pointing accuracy or even structural damage</a:t>
            </a:r>
          </a:p>
          <a:p>
            <a:pPr lvl="1">
              <a:spcAft>
                <a:spcPts val="1500"/>
              </a:spcAft>
            </a:pPr>
            <a:r>
              <a:rPr lang="en-US" sz="2500" dirty="0">
                <a:latin typeface="FoundrySterling-Book"/>
              </a:rPr>
              <a:t>-&gt;</a:t>
            </a:r>
            <a:r>
              <a:rPr lang="en-US" sz="1600" dirty="0">
                <a:latin typeface="FoundrySterling-Book"/>
              </a:rPr>
              <a:t>	 Need for efficient control method maximizing the system’s performance while   	 	 respecting all  hard safety-critical constraints </a:t>
            </a:r>
          </a:p>
          <a:p>
            <a:pPr lvl="1">
              <a:spcAft>
                <a:spcPts val="1500"/>
              </a:spcAft>
            </a:pPr>
            <a:endParaRPr lang="en-US" sz="1600" dirty="0">
              <a:latin typeface="FoundrySterling-Book"/>
            </a:endParaRPr>
          </a:p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800" b="1" dirty="0">
                <a:latin typeface="FoundrySterling-Book"/>
              </a:rPr>
              <a:t>Multirate Discrete Mechanics and Optimal Control (Multirate DMOC)</a:t>
            </a:r>
            <a:r>
              <a:rPr lang="en-US" sz="1800" b="1" baseline="30000" dirty="0"/>
              <a:t> 1-4 </a:t>
            </a:r>
            <a:r>
              <a:rPr lang="en-US" sz="1800" b="1" dirty="0">
                <a:latin typeface="FoundrySterling-Book"/>
              </a:rPr>
              <a:t>:</a:t>
            </a:r>
          </a:p>
          <a:p>
            <a:pPr marL="285750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800" b="1" dirty="0">
                <a:latin typeface="FoundrySterling-Book"/>
              </a:rPr>
              <a:t> 	</a:t>
            </a:r>
            <a:r>
              <a:rPr lang="en-US" sz="1600" b="1" dirty="0">
                <a:latin typeface="FoundrySterling-Book"/>
              </a:rPr>
              <a:t> High fidelity simulation at a reduced computational cost</a:t>
            </a:r>
            <a:endParaRPr lang="en-US" sz="1600" dirty="0">
              <a:latin typeface="FoundrySterling-Boo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A16EAA1-4800-42A4-B385-B40CCB1E02EE}"/>
              </a:ext>
            </a:extLst>
          </p:cNvPr>
          <p:cNvSpPr txBox="1"/>
          <p:nvPr/>
        </p:nvSpPr>
        <p:spPr>
          <a:xfrm>
            <a:off x="189584" y="101284"/>
            <a:ext cx="51116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Overview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78DFBA-180E-47F1-A3BD-C9CC79BEA536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2263320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4D7A8E-7D99-40D4-A86B-047CB9219142}"/>
              </a:ext>
            </a:extLst>
          </p:cNvPr>
          <p:cNvSpPr txBox="1"/>
          <p:nvPr/>
        </p:nvSpPr>
        <p:spPr>
          <a:xfrm>
            <a:off x="398385" y="1016681"/>
            <a:ext cx="80970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800" b="1" dirty="0">
                <a:latin typeface="FoundrySterling-Book"/>
              </a:rPr>
              <a:t>Multirate Discrete Mechanics and Optimal Control (Multirate DMOC):</a:t>
            </a:r>
          </a:p>
          <a:p>
            <a:pPr>
              <a:spcAft>
                <a:spcPts val="1500"/>
              </a:spcAft>
            </a:pPr>
            <a:r>
              <a:rPr lang="en-US" sz="1800" b="1" dirty="0">
                <a:latin typeface="FoundrySterling-Book"/>
              </a:rPr>
              <a:t>    </a:t>
            </a:r>
            <a:r>
              <a:rPr lang="en-US" sz="1500" b="1" dirty="0">
                <a:latin typeface="FoundrySterling-Book"/>
              </a:rPr>
              <a:t> </a:t>
            </a:r>
            <a:r>
              <a:rPr lang="en-US" sz="1600" b="1" dirty="0">
                <a:latin typeface="FoundrySterling-Book"/>
              </a:rPr>
              <a:t>High fidelity simulation at a reduced computational cost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b="1" dirty="0">
                <a:latin typeface="FoundrySterling-Book"/>
              </a:rPr>
              <a:t>Structure-preserving  -&gt; </a:t>
            </a:r>
            <a:r>
              <a:rPr lang="en-US" sz="1500" b="1" i="1" dirty="0">
                <a:latin typeface="FoundrySterling-Book"/>
              </a:rPr>
              <a:t>conservation of energy and/or momenta of the system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C4A4250-243B-4014-ABF3-98BEA01B24BB}"/>
              </a:ext>
            </a:extLst>
          </p:cNvPr>
          <p:cNvSpPr/>
          <p:nvPr/>
        </p:nvSpPr>
        <p:spPr>
          <a:xfrm>
            <a:off x="1842796" y="2980825"/>
            <a:ext cx="1679943" cy="48785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Lagrangian + </a:t>
            </a:r>
          </a:p>
          <a:p>
            <a:pPr algn="ctr"/>
            <a:r>
              <a:rPr lang="en-GB" sz="1400" dirty="0"/>
              <a:t>Virtual work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4D8D4BC-FFED-4216-A2D4-2D341DB3051D}"/>
              </a:ext>
            </a:extLst>
          </p:cNvPr>
          <p:cNvSpPr/>
          <p:nvPr/>
        </p:nvSpPr>
        <p:spPr>
          <a:xfrm>
            <a:off x="1842796" y="4409699"/>
            <a:ext cx="1679943" cy="4662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Equations of motion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F5EFB38F-6C66-4455-B851-635B3EC35482}"/>
              </a:ext>
            </a:extLst>
          </p:cNvPr>
          <p:cNvSpPr/>
          <p:nvPr/>
        </p:nvSpPr>
        <p:spPr>
          <a:xfrm>
            <a:off x="1842796" y="5521869"/>
            <a:ext cx="1679943" cy="4662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Discrete equations of motion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04E5483-01F8-4AE1-9DD1-A07A89982AA8}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>
            <a:off x="2682768" y="3468681"/>
            <a:ext cx="0" cy="94101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B849DD6-E63E-4766-873C-41DA9C81F301}"/>
              </a:ext>
            </a:extLst>
          </p:cNvPr>
          <p:cNvCxnSpPr>
            <a:cxnSpLocks/>
            <a:stCxn id="4" idx="2"/>
            <a:endCxn id="8" idx="0"/>
          </p:cNvCxnSpPr>
          <p:nvPr/>
        </p:nvCxnSpPr>
        <p:spPr>
          <a:xfrm>
            <a:off x="2682768" y="4875997"/>
            <a:ext cx="0" cy="64587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92D6A902-EBDF-4DE9-AF59-7949FF3CBED8}"/>
              </a:ext>
            </a:extLst>
          </p:cNvPr>
          <p:cNvSpPr/>
          <p:nvPr/>
        </p:nvSpPr>
        <p:spPr>
          <a:xfrm>
            <a:off x="822056" y="3573775"/>
            <a:ext cx="1679942" cy="75313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Lagrange-d’Alembert principle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F2E7430C-4C44-4480-8D5F-FBD69661B609}"/>
              </a:ext>
            </a:extLst>
          </p:cNvPr>
          <p:cNvSpPr/>
          <p:nvPr/>
        </p:nvSpPr>
        <p:spPr>
          <a:xfrm>
            <a:off x="838208" y="5041579"/>
            <a:ext cx="1546833" cy="39350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discretize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C3F3E110-2084-4F9E-A109-4BC0B10BB471}"/>
              </a:ext>
            </a:extLst>
          </p:cNvPr>
          <p:cNvSpPr/>
          <p:nvPr/>
        </p:nvSpPr>
        <p:spPr>
          <a:xfrm>
            <a:off x="5599295" y="3372895"/>
            <a:ext cx="1679943" cy="46629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Lagrangian + </a:t>
            </a:r>
          </a:p>
          <a:p>
            <a:pPr algn="ctr"/>
            <a:r>
              <a:rPr lang="en-GB" sz="1400" dirty="0"/>
              <a:t>Virtual work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D5ACD99-54FA-4267-8250-2938B5B6B947}"/>
              </a:ext>
            </a:extLst>
          </p:cNvPr>
          <p:cNvCxnSpPr>
            <a:cxnSpLocks/>
            <a:stCxn id="26" idx="2"/>
          </p:cNvCxnSpPr>
          <p:nvPr/>
        </p:nvCxnSpPr>
        <p:spPr>
          <a:xfrm>
            <a:off x="6439267" y="3839193"/>
            <a:ext cx="0" cy="9771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79D31DC4-8C96-472A-AA94-A359E67797B9}"/>
              </a:ext>
            </a:extLst>
          </p:cNvPr>
          <p:cNvSpPr/>
          <p:nvPr/>
        </p:nvSpPr>
        <p:spPr>
          <a:xfrm>
            <a:off x="4578555" y="3979084"/>
            <a:ext cx="1679942" cy="76956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200" dirty="0"/>
              <a:t>DISCRETE  Lagrange-d’Alembert principle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D43FF95-F8F3-456D-BF12-D6F6C0642C5B}"/>
              </a:ext>
            </a:extLst>
          </p:cNvPr>
          <p:cNvSpPr/>
          <p:nvPr/>
        </p:nvSpPr>
        <p:spPr>
          <a:xfrm>
            <a:off x="6055456" y="2795119"/>
            <a:ext cx="74251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FoundrySterling-Book"/>
              </a:rPr>
              <a:t>DMOC</a:t>
            </a:r>
            <a:endParaRPr lang="en-GB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EEC9BB5-4D56-48BE-9739-B091F88E668F}"/>
              </a:ext>
            </a:extLst>
          </p:cNvPr>
          <p:cNvSpPr/>
          <p:nvPr/>
        </p:nvSpPr>
        <p:spPr>
          <a:xfrm>
            <a:off x="5599295" y="4825920"/>
            <a:ext cx="1679943" cy="466298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400" dirty="0"/>
              <a:t>Discrete equations of motion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6F8AF9-480B-411E-AAAF-FA709168BB23}"/>
              </a:ext>
            </a:extLst>
          </p:cNvPr>
          <p:cNvSpPr/>
          <p:nvPr/>
        </p:nvSpPr>
        <p:spPr>
          <a:xfrm>
            <a:off x="1662027" y="2537177"/>
            <a:ext cx="22924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b="1" dirty="0">
                <a:latin typeface="FoundrySterling-Book"/>
              </a:rPr>
              <a:t>Standard direct methods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72B5E3-CE3A-4985-BE30-FB51181A17CA}"/>
              </a:ext>
            </a:extLst>
          </p:cNvPr>
          <p:cNvSpPr txBox="1"/>
          <p:nvPr/>
        </p:nvSpPr>
        <p:spPr>
          <a:xfrm>
            <a:off x="189584" y="101284"/>
            <a:ext cx="51116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Advantages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9105FF-1C33-4068-B307-229CA5429050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98571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2570E5-07E4-421F-BBE7-C2C2ECA634AA}"/>
              </a:ext>
            </a:extLst>
          </p:cNvPr>
          <p:cNvSpPr txBox="1"/>
          <p:nvPr/>
        </p:nvSpPr>
        <p:spPr>
          <a:xfrm>
            <a:off x="398385" y="1016681"/>
            <a:ext cx="8097027" cy="1685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800" b="1" dirty="0">
                <a:latin typeface="FoundrySterling-Book"/>
              </a:rPr>
              <a:t>Multirate Discrete Mechanics and Optimal Control (Multirate DMOC):</a:t>
            </a:r>
          </a:p>
          <a:p>
            <a:pPr>
              <a:spcAft>
                <a:spcPts val="1500"/>
              </a:spcAft>
            </a:pPr>
            <a:r>
              <a:rPr lang="en-US" sz="1800" b="1" dirty="0">
                <a:latin typeface="FoundrySterling-Book"/>
              </a:rPr>
              <a:t>    </a:t>
            </a:r>
            <a:r>
              <a:rPr lang="en-US" sz="1500" b="1" dirty="0">
                <a:latin typeface="FoundrySterling-Book"/>
              </a:rPr>
              <a:t> </a:t>
            </a:r>
            <a:r>
              <a:rPr lang="en-US" sz="1600" b="1" dirty="0">
                <a:latin typeface="FoundrySterling-Book"/>
              </a:rPr>
              <a:t>High fidelity simulation at a reduced computational cost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Structure-preserving  -&gt; </a:t>
            </a:r>
            <a:r>
              <a:rPr lang="en-US" sz="1500" i="1" dirty="0">
                <a:latin typeface="FoundrySterling-Book"/>
              </a:rPr>
              <a:t>conservation of energy and/or momenta of the system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b="1" dirty="0">
                <a:latin typeface="FoundrySterling-Book"/>
              </a:rPr>
              <a:t>Multirate discretization  -&gt; </a:t>
            </a:r>
            <a:r>
              <a:rPr lang="en-US" sz="1500" b="1" i="1" dirty="0">
                <a:latin typeface="FoundrySterling-Book"/>
              </a:rPr>
              <a:t>computational efficiency</a:t>
            </a:r>
            <a:r>
              <a:rPr lang="en-US" sz="1500" b="1" dirty="0">
                <a:latin typeface="FoundrySterling-Book"/>
              </a:rPr>
              <a:t> </a:t>
            </a:r>
            <a:r>
              <a:rPr lang="en-US" sz="1500" b="1" baseline="30000" dirty="0">
                <a:latin typeface="FoundrySterling-Book"/>
              </a:rPr>
              <a:t>5</a:t>
            </a:r>
            <a:r>
              <a:rPr lang="en-US" sz="1500" b="1" dirty="0">
                <a:latin typeface="FoundrySterling-Book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446233-7F8B-426B-8F9A-CA7B3CAFD00F}"/>
              </a:ext>
            </a:extLst>
          </p:cNvPr>
          <p:cNvSpPr txBox="1"/>
          <p:nvPr/>
        </p:nvSpPr>
        <p:spPr>
          <a:xfrm>
            <a:off x="1220328" y="5277112"/>
            <a:ext cx="749905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b="1" dirty="0"/>
              <a:t>Reduces the number of optimization variables</a:t>
            </a:r>
          </a:p>
          <a:p>
            <a:pPr marL="285750" indent="-285750">
              <a:buFontTx/>
              <a:buChar char="-"/>
            </a:pPr>
            <a:endParaRPr lang="en-GB" sz="1000" b="1" dirty="0"/>
          </a:p>
          <a:p>
            <a:pPr marL="285750" indent="-285750">
              <a:buFontTx/>
              <a:buChar char="-"/>
            </a:pPr>
            <a:r>
              <a:rPr lang="en-GB" b="1" dirty="0"/>
              <a:t>Reduces the number of equality constraints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018AE15-CDED-4E86-957A-1DB099288F52}"/>
              </a:ext>
            </a:extLst>
          </p:cNvPr>
          <p:cNvCxnSpPr>
            <a:cxnSpLocks/>
            <a:stCxn id="15" idx="2"/>
            <a:endCxn id="18" idx="0"/>
          </p:cNvCxnSpPr>
          <p:nvPr/>
        </p:nvCxnSpPr>
        <p:spPr>
          <a:xfrm flipH="1">
            <a:off x="1299372" y="3741405"/>
            <a:ext cx="521285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903D249-016D-4C10-93DE-4310E34D82CA}"/>
              </a:ext>
            </a:extLst>
          </p:cNvPr>
          <p:cNvSpPr/>
          <p:nvPr/>
        </p:nvSpPr>
        <p:spPr>
          <a:xfrm>
            <a:off x="1270254" y="3241675"/>
            <a:ext cx="1100806" cy="49973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/>
              <a:t>system dynamics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983A1B82-BCC5-4C66-AF58-058AEA80C6A2}"/>
              </a:ext>
            </a:extLst>
          </p:cNvPr>
          <p:cNvSpPr/>
          <p:nvPr/>
        </p:nvSpPr>
        <p:spPr>
          <a:xfrm>
            <a:off x="1989378" y="4046205"/>
            <a:ext cx="1100806" cy="49973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/>
              <a:t>fast subsystem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051AD29-B0EF-425E-AC59-9E1BFE61188E}"/>
              </a:ext>
            </a:extLst>
          </p:cNvPr>
          <p:cNvSpPr/>
          <p:nvPr/>
        </p:nvSpPr>
        <p:spPr>
          <a:xfrm>
            <a:off x="748968" y="4046205"/>
            <a:ext cx="1100807" cy="49973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/>
              <a:t>slow subsystem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AD26B22-7793-4BB1-BDA3-692C71062B17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1820657" y="3741405"/>
            <a:ext cx="719124" cy="304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Picture 19" descr="A close up of a map&#10;&#10;Description automatically generated">
            <a:extLst>
              <a:ext uri="{FF2B5EF4-FFF2-40B4-BE49-F238E27FC236}">
                <a16:creationId xmlns:a16="http://schemas.microsoft.com/office/drawing/2014/main" id="{FDD19BB9-2CE9-4DB0-B8A3-DFB74AC3E4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68" r="5366"/>
          <a:stretch/>
        </p:blipFill>
        <p:spPr>
          <a:xfrm>
            <a:off x="3331227" y="2913321"/>
            <a:ext cx="4281543" cy="1903229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51ADE10-F3D7-4C23-B14B-F00E1FC862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051" r="5528" b="166"/>
          <a:stretch/>
        </p:blipFill>
        <p:spPr>
          <a:xfrm>
            <a:off x="3331227" y="2913321"/>
            <a:ext cx="4281545" cy="19032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60C0D2-A1E0-4941-A1CE-57EDCB358436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3655F3-69D7-4FD1-9223-1A65D76A070C}"/>
              </a:ext>
            </a:extLst>
          </p:cNvPr>
          <p:cNvSpPr txBox="1"/>
          <p:nvPr/>
        </p:nvSpPr>
        <p:spPr>
          <a:xfrm>
            <a:off x="189584" y="101284"/>
            <a:ext cx="51116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Advantages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2353559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67B8F4A-16AC-4883-AB38-79396AAE1B16}"/>
              </a:ext>
            </a:extLst>
          </p:cNvPr>
          <p:cNvSpPr txBox="1"/>
          <p:nvPr/>
        </p:nvSpPr>
        <p:spPr>
          <a:xfrm>
            <a:off x="398385" y="1016681"/>
            <a:ext cx="809702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800" b="1" dirty="0">
                <a:latin typeface="FoundrySterling-Book"/>
              </a:rPr>
              <a:t>Multirate Discrete Mechanics and Optimal Control (Multirate DMOC):</a:t>
            </a:r>
          </a:p>
          <a:p>
            <a:pPr>
              <a:spcAft>
                <a:spcPts val="1500"/>
              </a:spcAft>
            </a:pPr>
            <a:r>
              <a:rPr lang="en-US" sz="1800" b="1" dirty="0">
                <a:latin typeface="FoundrySterling-Book"/>
              </a:rPr>
              <a:t>    </a:t>
            </a:r>
            <a:r>
              <a:rPr lang="en-US" sz="1500" b="1" dirty="0">
                <a:latin typeface="FoundrySterling-Book"/>
              </a:rPr>
              <a:t> </a:t>
            </a:r>
            <a:r>
              <a:rPr lang="en-US" sz="1600" b="1" dirty="0">
                <a:latin typeface="FoundrySterling-Book"/>
              </a:rPr>
              <a:t>High fidelity simulation at a reduced computational cost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Structure-preserving  -&gt; </a:t>
            </a:r>
            <a:r>
              <a:rPr lang="en-US" sz="1500" i="1" dirty="0">
                <a:latin typeface="FoundrySterling-Book"/>
              </a:rPr>
              <a:t>conservation of energy and/or momenta of the system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Multirate discretization  -&gt; </a:t>
            </a:r>
            <a:r>
              <a:rPr lang="en-US" sz="1500" i="1" dirty="0">
                <a:latin typeface="FoundrySterling-Book"/>
              </a:rPr>
              <a:t>computational efficiency </a:t>
            </a:r>
          </a:p>
          <a:p>
            <a:pPr marL="717850" lvl="1" indent="-285750">
              <a:buFont typeface="Wingdings" panose="05000000000000000000" pitchFamily="2" charset="2"/>
              <a:buChar char="ü"/>
            </a:pPr>
            <a:r>
              <a:rPr lang="en-US" sz="1500" b="1" dirty="0">
                <a:latin typeface="FoundrySterling-Book"/>
              </a:rPr>
              <a:t>Unified control methodology -&gt; </a:t>
            </a:r>
            <a:r>
              <a:rPr lang="en-US" sz="1500" b="1" i="1" dirty="0">
                <a:latin typeface="FoundrySterling-Book"/>
              </a:rPr>
              <a:t>potential improvement in optimality and constraint- handling capabilities*</a:t>
            </a:r>
          </a:p>
          <a:p>
            <a:r>
              <a:rPr lang="en-US" sz="1800" b="1" i="1" dirty="0">
                <a:latin typeface="FoundrySterling-Book"/>
              </a:rPr>
              <a:t>	</a:t>
            </a:r>
            <a:endParaRPr lang="en-US" sz="1400" b="1" i="1" dirty="0">
              <a:latin typeface="FoundrySterling-Book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42BC69-8520-4CD8-89BB-88ECAF86789F}"/>
              </a:ext>
            </a:extLst>
          </p:cNvPr>
          <p:cNvSpPr txBox="1"/>
          <p:nvPr/>
        </p:nvSpPr>
        <p:spPr>
          <a:xfrm>
            <a:off x="189584" y="101284"/>
            <a:ext cx="51116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Advantages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4EE32D-6C01-48D5-AE74-9589A950AB74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E27FBB-2D44-464C-AD6C-D351A895E500}"/>
              </a:ext>
            </a:extLst>
          </p:cNvPr>
          <p:cNvSpPr/>
          <p:nvPr/>
        </p:nvSpPr>
        <p:spPr>
          <a:xfrm>
            <a:off x="893135" y="5962829"/>
            <a:ext cx="72301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>
                <a:latin typeface="FoundrySterling-Book"/>
              </a:rPr>
              <a:t>*</a:t>
            </a:r>
            <a:r>
              <a:rPr lang="en-GB" sz="1200" i="1" dirty="0">
                <a:latin typeface="FoundrySterling-Book"/>
              </a:rPr>
              <a:t>For comparison see</a:t>
            </a:r>
            <a:r>
              <a:rPr lang="en-GB" sz="1200" b="1" i="1" dirty="0">
                <a:latin typeface="FoundrySterling-Book"/>
              </a:rPr>
              <a:t>:</a:t>
            </a:r>
            <a:r>
              <a:rPr lang="en-US" sz="1200" b="1" i="1" dirty="0">
                <a:latin typeface="FoundrySterling-Book"/>
              </a:rPr>
              <a:t>  </a:t>
            </a:r>
            <a:r>
              <a:rPr lang="en-GB" sz="1000" dirty="0"/>
              <a:t>M. Azadi, M. Eghtesad, S. Fazelzadeh, and E. Azadi, “Dynamics and control of a smart flexible satellite moving in an orbit,” </a:t>
            </a:r>
            <a:r>
              <a:rPr lang="en-GB" sz="1000" i="1" dirty="0"/>
              <a:t>Multibody System Dynamics</a:t>
            </a:r>
            <a:r>
              <a:rPr lang="en-GB" sz="1000" dirty="0"/>
              <a:t>, Vol. 35, No. 1, 2015, pp. 1–23.</a:t>
            </a:r>
            <a:endParaRPr lang="en-US" sz="1000" i="1" dirty="0">
              <a:latin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1196676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F4565-8E63-4303-A4A8-9437F9045F76}"/>
              </a:ext>
            </a:extLst>
          </p:cNvPr>
          <p:cNvSpPr txBox="1"/>
          <p:nvPr/>
        </p:nvSpPr>
        <p:spPr>
          <a:xfrm>
            <a:off x="398385" y="1016681"/>
            <a:ext cx="8097027" cy="3023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800" b="1" dirty="0">
                <a:latin typeface="FoundrySterling-Book"/>
              </a:rPr>
              <a:t>Multirate Discrete Mechanics and Optimal Control (Multirate DMOC):</a:t>
            </a:r>
          </a:p>
          <a:p>
            <a:pPr>
              <a:spcAft>
                <a:spcPts val="1500"/>
              </a:spcAft>
            </a:pPr>
            <a:r>
              <a:rPr lang="en-US" sz="1800" b="1" dirty="0">
                <a:latin typeface="FoundrySterling-Book"/>
              </a:rPr>
              <a:t>    </a:t>
            </a:r>
            <a:r>
              <a:rPr lang="en-US" sz="1500" b="1" dirty="0">
                <a:latin typeface="FoundrySterling-Book"/>
              </a:rPr>
              <a:t> </a:t>
            </a:r>
            <a:r>
              <a:rPr lang="en-US" sz="1600" b="1" dirty="0">
                <a:latin typeface="FoundrySterling-Book"/>
              </a:rPr>
              <a:t>High fidelity simulation at a reduced computational cost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Structure-preserving  -&gt; </a:t>
            </a:r>
            <a:r>
              <a:rPr lang="en-US" sz="1500" i="1" dirty="0">
                <a:latin typeface="FoundrySterling-Book"/>
              </a:rPr>
              <a:t>conservation of energy and/or momenta of the system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Multirate discretization  -&gt; </a:t>
            </a:r>
            <a:r>
              <a:rPr lang="en-US" sz="1500" i="1" dirty="0">
                <a:latin typeface="FoundrySterling-Book"/>
              </a:rPr>
              <a:t>computational efficiency 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Unified control methodology -&gt; </a:t>
            </a:r>
            <a:r>
              <a:rPr lang="en-US" sz="1500" i="1" dirty="0">
                <a:latin typeface="FoundrySterling-Book"/>
              </a:rPr>
              <a:t>potential improvement in optimality and constraint- handling capabilities*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latin typeface="FoundrySterling-Book"/>
              </a:rPr>
              <a:t>No need for decoupling of the equations of motion -&gt; </a:t>
            </a:r>
            <a:r>
              <a:rPr lang="en-US" sz="1600" b="1" i="1" dirty="0">
                <a:latin typeface="FoundrySterling-Book"/>
              </a:rPr>
              <a:t>simple application to a variety of linear and nonlinear models*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5C32BD-D740-41B7-909E-5D6898DF7A9E}"/>
              </a:ext>
            </a:extLst>
          </p:cNvPr>
          <p:cNvSpPr txBox="1"/>
          <p:nvPr/>
        </p:nvSpPr>
        <p:spPr>
          <a:xfrm>
            <a:off x="189584" y="101284"/>
            <a:ext cx="51116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Advantages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C1A545-8803-460B-8E6C-B5E440838CD5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906AD6-370D-410A-95EC-2E843DC653BB}"/>
              </a:ext>
            </a:extLst>
          </p:cNvPr>
          <p:cNvSpPr/>
          <p:nvPr/>
        </p:nvSpPr>
        <p:spPr>
          <a:xfrm>
            <a:off x="893135" y="5962829"/>
            <a:ext cx="72301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>
                <a:latin typeface="FoundrySterling-Book"/>
              </a:rPr>
              <a:t>*</a:t>
            </a:r>
            <a:r>
              <a:rPr lang="en-GB" sz="1200" i="1" dirty="0">
                <a:latin typeface="FoundrySterling-Book"/>
              </a:rPr>
              <a:t>For comparison see</a:t>
            </a:r>
            <a:r>
              <a:rPr lang="en-GB" sz="1200" b="1" i="1" dirty="0">
                <a:latin typeface="FoundrySterling-Book"/>
              </a:rPr>
              <a:t>:</a:t>
            </a:r>
            <a:r>
              <a:rPr lang="en-US" sz="1200" b="1" i="1" dirty="0">
                <a:latin typeface="FoundrySterling-Book"/>
              </a:rPr>
              <a:t>  </a:t>
            </a:r>
            <a:r>
              <a:rPr lang="en-GB" sz="1000" dirty="0"/>
              <a:t>M. Azadi, M. Eghtesad, S. Fazelzadeh, and E. Azadi, “Dynamics and control of a smart flexible satellite moving in an orbit,” </a:t>
            </a:r>
            <a:r>
              <a:rPr lang="en-GB" sz="1000" i="1" dirty="0"/>
              <a:t>Multibody System Dynamics</a:t>
            </a:r>
            <a:r>
              <a:rPr lang="en-GB" sz="1000" dirty="0"/>
              <a:t>, Vol. 35, No. 1, 2015, pp. 1–23.</a:t>
            </a:r>
            <a:endParaRPr lang="en-US" sz="1000" i="1" dirty="0">
              <a:latin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1851693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94D7A8E-7D99-40D4-A86B-047CB9219142}"/>
              </a:ext>
            </a:extLst>
          </p:cNvPr>
          <p:cNvSpPr txBox="1"/>
          <p:nvPr/>
        </p:nvSpPr>
        <p:spPr>
          <a:xfrm>
            <a:off x="398385" y="1016681"/>
            <a:ext cx="80970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800" b="1" dirty="0">
                <a:latin typeface="FoundrySterling-Book"/>
              </a:rPr>
              <a:t>Multirate Discrete Mechanics and Optimal Control (Multirate DMOC):</a:t>
            </a:r>
          </a:p>
          <a:p>
            <a:pPr>
              <a:spcAft>
                <a:spcPts val="1500"/>
              </a:spcAft>
            </a:pPr>
            <a:r>
              <a:rPr lang="en-US" sz="1800" b="1" dirty="0">
                <a:latin typeface="FoundrySterling-Book"/>
              </a:rPr>
              <a:t>    </a:t>
            </a:r>
            <a:r>
              <a:rPr lang="en-US" sz="1500" b="1" dirty="0">
                <a:latin typeface="FoundrySterling-Book"/>
              </a:rPr>
              <a:t> </a:t>
            </a:r>
            <a:r>
              <a:rPr lang="en-US" sz="1600" b="1" dirty="0">
                <a:latin typeface="FoundrySterling-Book"/>
              </a:rPr>
              <a:t>High fidelity simulation at a reduced computational cost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Structure-preserving  -&gt; </a:t>
            </a:r>
            <a:r>
              <a:rPr lang="en-US" sz="1500" i="1" dirty="0">
                <a:latin typeface="FoundrySterling-Book"/>
              </a:rPr>
              <a:t>conservation of energy and/or momenta of the system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Multirate discretization  -&gt; </a:t>
            </a:r>
            <a:r>
              <a:rPr lang="en-US" sz="1500" i="1" dirty="0">
                <a:latin typeface="FoundrySterling-Book"/>
              </a:rPr>
              <a:t>computational efficiency 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Unified control methodology -&gt; </a:t>
            </a:r>
            <a:r>
              <a:rPr lang="en-US" sz="1500" i="1" dirty="0">
                <a:latin typeface="FoundrySterling-Book"/>
              </a:rPr>
              <a:t>potential improvement in optimality and constraint- handling capabilities*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latin typeface="FoundrySterling-Book"/>
              </a:rPr>
              <a:t>No need for decoupling of the equations of motion -&gt; </a:t>
            </a:r>
            <a:r>
              <a:rPr lang="en-US" sz="1600" i="1" dirty="0">
                <a:latin typeface="FoundrySterling-Book"/>
              </a:rPr>
              <a:t>simple application to a variety of linear and nonlinear models*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600" b="1" dirty="0">
                <a:latin typeface="FoundrySterling-Book"/>
              </a:rPr>
              <a:t>Straightforward selection of slow and fast subsystems -&gt; </a:t>
            </a:r>
            <a:r>
              <a:rPr lang="en-US" sz="1600" b="1" i="1" dirty="0">
                <a:latin typeface="FoundrySterling-Book"/>
              </a:rPr>
              <a:t>capability to tailor the solution to the time scales present in the problem to obtain further reductions in computational cost*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812C55-0503-42E1-B481-A456020930B2}"/>
              </a:ext>
            </a:extLst>
          </p:cNvPr>
          <p:cNvSpPr txBox="1"/>
          <p:nvPr/>
        </p:nvSpPr>
        <p:spPr>
          <a:xfrm>
            <a:off x="189584" y="101284"/>
            <a:ext cx="51116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Advantages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258C082-5E84-4405-9097-AA0E6CC48E5D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46861B-D672-4113-8AC5-CA956E974A8D}"/>
              </a:ext>
            </a:extLst>
          </p:cNvPr>
          <p:cNvSpPr/>
          <p:nvPr/>
        </p:nvSpPr>
        <p:spPr>
          <a:xfrm>
            <a:off x="893135" y="5962829"/>
            <a:ext cx="723013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i="1" dirty="0">
                <a:latin typeface="FoundrySterling-Book"/>
              </a:rPr>
              <a:t>*</a:t>
            </a:r>
            <a:r>
              <a:rPr lang="en-GB" sz="1200" i="1" dirty="0">
                <a:latin typeface="FoundrySterling-Book"/>
              </a:rPr>
              <a:t>For comparison see</a:t>
            </a:r>
            <a:r>
              <a:rPr lang="en-GB" sz="1200" b="1" i="1" dirty="0">
                <a:latin typeface="FoundrySterling-Book"/>
              </a:rPr>
              <a:t>:</a:t>
            </a:r>
            <a:r>
              <a:rPr lang="en-US" sz="1200" b="1" i="1" dirty="0">
                <a:latin typeface="FoundrySterling-Book"/>
              </a:rPr>
              <a:t>  </a:t>
            </a:r>
            <a:r>
              <a:rPr lang="en-GB" sz="1000" dirty="0"/>
              <a:t>M. Azadi, M. Eghtesad, S. Fazelzadeh, and E. Azadi, “Dynamics and control of a smart flexible satellite moving in an orbit,” </a:t>
            </a:r>
            <a:r>
              <a:rPr lang="en-GB" sz="1000" i="1" dirty="0"/>
              <a:t>Multibody System Dynamics</a:t>
            </a:r>
            <a:r>
              <a:rPr lang="en-GB" sz="1000" dirty="0"/>
              <a:t>, Vol. 35, No. 1, 2015, pp. 1–23.</a:t>
            </a:r>
            <a:endParaRPr lang="en-US" sz="1000" i="1" dirty="0">
              <a:latin typeface="FoundrySterling-Book"/>
            </a:endParaRPr>
          </a:p>
        </p:txBody>
      </p:sp>
    </p:spTree>
    <p:extLst>
      <p:ext uri="{BB962C8B-B14F-4D97-AF65-F5344CB8AC3E}">
        <p14:creationId xmlns:p14="http://schemas.microsoft.com/office/powerpoint/2010/main" val="2832084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0F4565-8E63-4303-A4A8-9437F9045F76}"/>
              </a:ext>
            </a:extLst>
          </p:cNvPr>
          <p:cNvSpPr txBox="1"/>
          <p:nvPr/>
        </p:nvSpPr>
        <p:spPr>
          <a:xfrm>
            <a:off x="398385" y="1016681"/>
            <a:ext cx="8097027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0000" indent="-180000">
              <a:spcAft>
                <a:spcPts val="1500"/>
              </a:spcAft>
              <a:buFont typeface="Arial"/>
              <a:buChar char="•"/>
            </a:pPr>
            <a:r>
              <a:rPr lang="en-US" sz="1800" b="1" dirty="0">
                <a:latin typeface="FoundrySterling-Book"/>
              </a:rPr>
              <a:t>Multirate Discrete Mechanics and Optimal Control (Multirate DMOC):</a:t>
            </a:r>
          </a:p>
          <a:p>
            <a:pPr>
              <a:spcAft>
                <a:spcPts val="1500"/>
              </a:spcAft>
            </a:pPr>
            <a:r>
              <a:rPr lang="en-US" sz="1800" b="1" dirty="0">
                <a:latin typeface="FoundrySterling-Book"/>
              </a:rPr>
              <a:t>    </a:t>
            </a:r>
            <a:r>
              <a:rPr lang="en-US" sz="1500" b="1" dirty="0">
                <a:latin typeface="FoundrySterling-Book"/>
              </a:rPr>
              <a:t> </a:t>
            </a:r>
            <a:r>
              <a:rPr lang="en-US" sz="1600" b="1" dirty="0">
                <a:latin typeface="FoundrySterling-Book"/>
              </a:rPr>
              <a:t>High fidelity simulation at a reduced computational cost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Structure-preserving  -&gt; </a:t>
            </a:r>
            <a:r>
              <a:rPr lang="en-US" sz="1500" i="1" dirty="0">
                <a:latin typeface="FoundrySterling-Book"/>
              </a:rPr>
              <a:t>conservation of energy and/or momenta of the system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Multirate discretization  -&gt; </a:t>
            </a:r>
            <a:r>
              <a:rPr lang="en-US" sz="1500" i="1" dirty="0">
                <a:latin typeface="FoundrySterling-Book"/>
              </a:rPr>
              <a:t>computational efficiency 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500" dirty="0">
                <a:latin typeface="FoundrySterling-Book"/>
              </a:rPr>
              <a:t>Unified control methodology -&gt; </a:t>
            </a:r>
            <a:r>
              <a:rPr lang="en-US" sz="1500" i="1" dirty="0">
                <a:latin typeface="FoundrySterling-Book"/>
              </a:rPr>
              <a:t>potential improvement in optimality and constraint- handling capabilities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latin typeface="FoundrySterling-Book"/>
              </a:rPr>
              <a:t>No need for decoupling of the equations of motion -&gt; </a:t>
            </a:r>
            <a:r>
              <a:rPr lang="en-US" sz="1600" i="1" dirty="0">
                <a:latin typeface="FoundrySterling-Book"/>
              </a:rPr>
              <a:t>simple application to a variety of linear and nonlinear models</a:t>
            </a:r>
          </a:p>
          <a:p>
            <a:pPr marL="717850" lvl="1" indent="-285750">
              <a:spcAft>
                <a:spcPts val="1500"/>
              </a:spcAft>
              <a:buFont typeface="Wingdings" panose="05000000000000000000" pitchFamily="2" charset="2"/>
              <a:buChar char="ü"/>
            </a:pPr>
            <a:r>
              <a:rPr lang="en-US" sz="1600" dirty="0">
                <a:latin typeface="FoundrySterling-Book"/>
              </a:rPr>
              <a:t>Straightforward selection of slow and fast subsystems -&gt; </a:t>
            </a:r>
            <a:r>
              <a:rPr lang="en-US" sz="1600" i="1" dirty="0">
                <a:latin typeface="FoundrySterling-Book"/>
              </a:rPr>
              <a:t>capability to tailor the solution to the time scales present in the problem to obtain further reductions in computational cost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75C9B0-544B-47AA-A9DA-8A054DEF63E2}"/>
              </a:ext>
            </a:extLst>
          </p:cNvPr>
          <p:cNvSpPr txBox="1"/>
          <p:nvPr/>
        </p:nvSpPr>
        <p:spPr>
          <a:xfrm>
            <a:off x="189584" y="101284"/>
            <a:ext cx="511167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400" dirty="0">
                <a:latin typeface="FoundrySterling-Book"/>
              </a:rPr>
              <a:t>Advantages</a:t>
            </a:r>
            <a:endParaRPr lang="en-US" sz="3400" dirty="0">
              <a:solidFill>
                <a:schemeClr val="bg1"/>
              </a:solidFill>
              <a:latin typeface="FoundrySterling-Book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F22401-A81B-444A-A6BE-428CCA1D331E}"/>
              </a:ext>
            </a:extLst>
          </p:cNvPr>
          <p:cNvSpPr txBox="1"/>
          <p:nvPr/>
        </p:nvSpPr>
        <p:spPr>
          <a:xfrm>
            <a:off x="8261496" y="6129407"/>
            <a:ext cx="467832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249024534"/>
      </p:ext>
    </p:extLst>
  </p:cSld>
  <p:clrMapOvr>
    <a:masterClrMapping/>
  </p:clrMapOvr>
</p:sld>
</file>

<file path=ppt/theme/theme1.xml><?xml version="1.0" encoding="utf-8"?>
<a:theme xmlns:a="http://schemas.openxmlformats.org/drawingml/2006/main" name="Opening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pening slide alternativ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Text slid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9B9F281317692449784DE568F524013" ma:contentTypeVersion="13" ma:contentTypeDescription="Create a new document." ma:contentTypeScope="" ma:versionID="abd273a631c3457d2e819dfcee459d63">
  <xsd:schema xmlns:xsd="http://www.w3.org/2001/XMLSchema" xmlns:xs="http://www.w3.org/2001/XMLSchema" xmlns:p="http://schemas.microsoft.com/office/2006/metadata/properties" xmlns:ns3="a401af42-4bb9-4203-b557-544a3da4eb8b" xmlns:ns4="049aad3f-91f5-412b-9179-6881a5c772e8" targetNamespace="http://schemas.microsoft.com/office/2006/metadata/properties" ma:root="true" ma:fieldsID="f178fc1068049bb62128116fa27062b1" ns3:_="" ns4:_="">
    <xsd:import namespace="a401af42-4bb9-4203-b557-544a3da4eb8b"/>
    <xsd:import namespace="049aad3f-91f5-412b-9179-6881a5c772e8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01af42-4bb9-4203-b557-544a3da4eb8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49aad3f-91f5-412b-9179-6881a5c772e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4F558C-238D-4CAA-AD5D-FDE834A3DF0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01af42-4bb9-4203-b557-544a3da4eb8b"/>
    <ds:schemaRef ds:uri="049aad3f-91f5-412b-9179-6881a5c772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5514BC6-FA10-4BD6-8FD7-3C53F8AF5DF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BD68F49D-9333-4448-85C9-E7932A4E6C7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6784</TotalTime>
  <Words>1427</Words>
  <Application>Microsoft Office PowerPoint</Application>
  <PresentationFormat>Custom</PresentationFormat>
  <Paragraphs>178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FoundrySterling-Book</vt:lpstr>
      <vt:lpstr>Wingdings</vt:lpstr>
      <vt:lpstr>Opening slide</vt:lpstr>
      <vt:lpstr>Opening slide alternative</vt:lpstr>
      <vt:lpstr>Text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UofO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Paul Chinn</dc:creator>
  <cp:lastModifiedBy>Yana Lishkova</cp:lastModifiedBy>
  <cp:revision>62</cp:revision>
  <dcterms:created xsi:type="dcterms:W3CDTF">2014-03-20T14:30:16Z</dcterms:created>
  <dcterms:modified xsi:type="dcterms:W3CDTF">2020-08-05T15:00:29Z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0x01010029B9F281317692449784DE568F524013</vt:lpwstr>
  </property>
</Properties>
</file>